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86" r:id="rId1"/>
  </p:sldMasterIdLst>
  <p:notesMasterIdLst>
    <p:notesMasterId r:id="rId17"/>
  </p:notesMasterIdLst>
  <p:handoutMasterIdLst>
    <p:handoutMasterId r:id="rId18"/>
  </p:handoutMasterIdLst>
  <p:sldIdLst>
    <p:sldId id="351" r:id="rId2"/>
    <p:sldId id="482" r:id="rId3"/>
    <p:sldId id="400" r:id="rId4"/>
    <p:sldId id="402" r:id="rId5"/>
    <p:sldId id="479" r:id="rId6"/>
    <p:sldId id="408" r:id="rId7"/>
    <p:sldId id="409" r:id="rId8"/>
    <p:sldId id="410" r:id="rId9"/>
    <p:sldId id="411" r:id="rId10"/>
    <p:sldId id="412" r:id="rId11"/>
    <p:sldId id="439" r:id="rId12"/>
    <p:sldId id="463" r:id="rId13"/>
    <p:sldId id="464" r:id="rId14"/>
    <p:sldId id="453" r:id="rId15"/>
    <p:sldId id="448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4B000"/>
    <a:srgbClr val="FF9966"/>
    <a:srgbClr val="6055F5"/>
    <a:srgbClr val="FF6600"/>
    <a:srgbClr val="C9C400"/>
    <a:srgbClr val="F87493"/>
    <a:srgbClr val="FF0000"/>
    <a:srgbClr val="5179F9"/>
    <a:srgbClr val="7292FA"/>
    <a:srgbClr val="E3AE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57" autoAdjust="0"/>
    <p:restoredTop sz="87028" autoAdjust="0"/>
  </p:normalViewPr>
  <p:slideViewPr>
    <p:cSldViewPr>
      <p:cViewPr>
        <p:scale>
          <a:sx n="75" d="100"/>
          <a:sy n="75" d="100"/>
        </p:scale>
        <p:origin x="-1080" y="-5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E87EB-B2E3-4D21-AE42-C3510505A666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HK" altLang="en-US"/>
        </a:p>
      </dgm:t>
    </dgm:pt>
    <dgm:pt modelId="{84CFA443-D3A8-47E2-8B0C-92131E2D617B}">
      <dgm:prSet/>
      <dgm:spPr/>
      <dgm:t>
        <a:bodyPr/>
        <a:lstStyle/>
        <a:p>
          <a:pPr rtl="0"/>
          <a:endParaRPr lang="zh-HK" dirty="0"/>
        </a:p>
      </dgm:t>
    </dgm:pt>
    <dgm:pt modelId="{CE0E2E40-65CD-4B03-A9B2-CDF1E228D592}" type="parTrans" cxnId="{ACBFA44F-ADF2-4525-BE7B-5A740B353521}">
      <dgm:prSet/>
      <dgm:spPr/>
      <dgm:t>
        <a:bodyPr/>
        <a:lstStyle/>
        <a:p>
          <a:endParaRPr lang="zh-HK" altLang="en-US"/>
        </a:p>
      </dgm:t>
    </dgm:pt>
    <dgm:pt modelId="{20A81E50-A93C-439E-BDBB-B3F8FB1184DD}" type="sibTrans" cxnId="{ACBFA44F-ADF2-4525-BE7B-5A740B353521}">
      <dgm:prSet/>
      <dgm:spPr/>
      <dgm:t>
        <a:bodyPr/>
        <a:lstStyle/>
        <a:p>
          <a:endParaRPr lang="zh-HK" altLang="en-US"/>
        </a:p>
      </dgm:t>
    </dgm:pt>
    <dgm:pt modelId="{4E592014-CF0F-4D42-A6A1-F8668EB4BE26}">
      <dgm:prSet/>
      <dgm:spPr/>
      <dgm:t>
        <a:bodyPr/>
        <a:lstStyle/>
        <a:p>
          <a:pPr rtl="0"/>
          <a:endParaRPr lang="zh-HK" dirty="0"/>
        </a:p>
      </dgm:t>
    </dgm:pt>
    <dgm:pt modelId="{42F3777D-3BD9-460A-9588-10A4EC57A7DD}" type="parTrans" cxnId="{4D2553F9-086A-423D-970C-2BAC60C2F743}">
      <dgm:prSet/>
      <dgm:spPr/>
      <dgm:t>
        <a:bodyPr/>
        <a:lstStyle/>
        <a:p>
          <a:endParaRPr lang="zh-HK" altLang="en-US"/>
        </a:p>
      </dgm:t>
    </dgm:pt>
    <dgm:pt modelId="{394D1068-F21F-4A80-9E10-FE1E39B1475D}" type="sibTrans" cxnId="{4D2553F9-086A-423D-970C-2BAC60C2F743}">
      <dgm:prSet/>
      <dgm:spPr/>
      <dgm:t>
        <a:bodyPr/>
        <a:lstStyle/>
        <a:p>
          <a:endParaRPr lang="zh-HK" altLang="en-US"/>
        </a:p>
      </dgm:t>
    </dgm:pt>
    <dgm:pt modelId="{43C1AAF5-33C1-4266-8527-71FC9E1AAABA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dirty="0" smtClean="0"/>
            <a:t>To develop a model of Workforce Health Promotion (WHP) that will increase health awareness and literacy of the workforce</a:t>
          </a:r>
          <a:endParaRPr lang="zh-HK" altLang="en-US" dirty="0"/>
        </a:p>
      </dgm:t>
    </dgm:pt>
    <dgm:pt modelId="{A90885E8-F058-480F-AA97-206DAD9AEAF5}" type="parTrans" cxnId="{96AF16A5-CFF7-48CC-B233-4000A438DD95}">
      <dgm:prSet/>
      <dgm:spPr/>
      <dgm:t>
        <a:bodyPr/>
        <a:lstStyle/>
        <a:p>
          <a:endParaRPr lang="zh-HK" altLang="en-US"/>
        </a:p>
      </dgm:t>
    </dgm:pt>
    <dgm:pt modelId="{167F4AFE-F343-43E9-AA96-09220C89F64D}" type="sibTrans" cxnId="{96AF16A5-CFF7-48CC-B233-4000A438DD95}">
      <dgm:prSet/>
      <dgm:spPr/>
      <dgm:t>
        <a:bodyPr/>
        <a:lstStyle/>
        <a:p>
          <a:endParaRPr lang="zh-HK" altLang="en-US"/>
        </a:p>
      </dgm:t>
    </dgm:pt>
    <dgm:pt modelId="{3B5CF311-BA14-4DBB-AA7D-3A9789618F4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dirty="0" smtClean="0"/>
            <a:t>To assess the feasibility, acceptability, effectiveness and efficiency of the model of WHP</a:t>
          </a:r>
          <a:endParaRPr lang="zh-HK" altLang="zh-HK" dirty="0" smtClean="0"/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HK" altLang="en-US" dirty="0"/>
        </a:p>
      </dgm:t>
    </dgm:pt>
    <dgm:pt modelId="{BF445538-7668-45F6-B4A8-BDF0F68628F0}" type="parTrans" cxnId="{12DC52CF-F721-4E41-8CBA-5E9BA9F79DA8}">
      <dgm:prSet/>
      <dgm:spPr/>
      <dgm:t>
        <a:bodyPr/>
        <a:lstStyle/>
        <a:p>
          <a:endParaRPr lang="zh-HK" altLang="en-US"/>
        </a:p>
      </dgm:t>
    </dgm:pt>
    <dgm:pt modelId="{A9D7EF79-3E94-48FC-80CB-B5DC788AEFEE}" type="sibTrans" cxnId="{12DC52CF-F721-4E41-8CBA-5E9BA9F79DA8}">
      <dgm:prSet/>
      <dgm:spPr/>
      <dgm:t>
        <a:bodyPr/>
        <a:lstStyle/>
        <a:p>
          <a:endParaRPr lang="zh-HK" altLang="en-US"/>
        </a:p>
      </dgm:t>
    </dgm:pt>
    <dgm:pt modelId="{DCD6764B-B42E-40B2-A4AF-370742EE5B41}" type="pres">
      <dgm:prSet presAssocID="{836E87EB-B2E3-4D21-AE42-C3510505A6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3B8B5865-41E3-45C9-AB5E-10FF841F2E56}" type="pres">
      <dgm:prSet presAssocID="{84CFA443-D3A8-47E2-8B0C-92131E2D617B}" presName="composite" presStyleCnt="0"/>
      <dgm:spPr/>
    </dgm:pt>
    <dgm:pt modelId="{5BAA7CFE-670E-4D3F-81A5-CAFD47096087}" type="pres">
      <dgm:prSet presAssocID="{84CFA443-D3A8-47E2-8B0C-92131E2D617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049988E-E005-4DFA-AF97-F5BABD34B6F0}" type="pres">
      <dgm:prSet presAssocID="{84CFA443-D3A8-47E2-8B0C-92131E2D617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44E25B2-614E-43C6-9D76-E0D049539786}" type="pres">
      <dgm:prSet presAssocID="{20A81E50-A93C-439E-BDBB-B3F8FB1184DD}" presName="sp" presStyleCnt="0"/>
      <dgm:spPr/>
    </dgm:pt>
    <dgm:pt modelId="{AF10355A-5C55-4CA2-A37C-F20E178E3E7F}" type="pres">
      <dgm:prSet presAssocID="{4E592014-CF0F-4D42-A6A1-F8668EB4BE26}" presName="composite" presStyleCnt="0"/>
      <dgm:spPr/>
    </dgm:pt>
    <dgm:pt modelId="{6681D5B5-1582-40C3-828D-51DB6D2AA4F9}" type="pres">
      <dgm:prSet presAssocID="{4E592014-CF0F-4D42-A6A1-F8668EB4BE2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6E501DF-878F-4F85-98E9-7525157E9B13}" type="pres">
      <dgm:prSet presAssocID="{4E592014-CF0F-4D42-A6A1-F8668EB4BE2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B9171B7-2CFA-453A-A13E-3895402FE4F1}" type="presOf" srcId="{4E592014-CF0F-4D42-A6A1-F8668EB4BE26}" destId="{6681D5B5-1582-40C3-828D-51DB6D2AA4F9}" srcOrd="0" destOrd="0" presId="urn:microsoft.com/office/officeart/2005/8/layout/chevron2"/>
    <dgm:cxn modelId="{31EC43AD-BFF6-4A71-815D-31FE29C8B97C}" type="presOf" srcId="{3B5CF311-BA14-4DBB-AA7D-3A9789618F45}" destId="{86E501DF-878F-4F85-98E9-7525157E9B13}" srcOrd="0" destOrd="0" presId="urn:microsoft.com/office/officeart/2005/8/layout/chevron2"/>
    <dgm:cxn modelId="{DC1AA02A-6BF6-41F0-A171-A7FE62B31879}" type="presOf" srcId="{836E87EB-B2E3-4D21-AE42-C3510505A666}" destId="{DCD6764B-B42E-40B2-A4AF-370742EE5B41}" srcOrd="0" destOrd="0" presId="urn:microsoft.com/office/officeart/2005/8/layout/chevron2"/>
    <dgm:cxn modelId="{C82444AB-A346-4D19-9E3A-71FE8B5FAAFC}" type="presOf" srcId="{43C1AAF5-33C1-4266-8527-71FC9E1AAABA}" destId="{0049988E-E005-4DFA-AF97-F5BABD34B6F0}" srcOrd="0" destOrd="0" presId="urn:microsoft.com/office/officeart/2005/8/layout/chevron2"/>
    <dgm:cxn modelId="{B6939483-F537-4CC3-9618-EC143CC3DD7A}" type="presOf" srcId="{84CFA443-D3A8-47E2-8B0C-92131E2D617B}" destId="{5BAA7CFE-670E-4D3F-81A5-CAFD47096087}" srcOrd="0" destOrd="0" presId="urn:microsoft.com/office/officeart/2005/8/layout/chevron2"/>
    <dgm:cxn modelId="{ACBFA44F-ADF2-4525-BE7B-5A740B353521}" srcId="{836E87EB-B2E3-4D21-AE42-C3510505A666}" destId="{84CFA443-D3A8-47E2-8B0C-92131E2D617B}" srcOrd="0" destOrd="0" parTransId="{CE0E2E40-65CD-4B03-A9B2-CDF1E228D592}" sibTransId="{20A81E50-A93C-439E-BDBB-B3F8FB1184DD}"/>
    <dgm:cxn modelId="{4D2553F9-086A-423D-970C-2BAC60C2F743}" srcId="{836E87EB-B2E3-4D21-AE42-C3510505A666}" destId="{4E592014-CF0F-4D42-A6A1-F8668EB4BE26}" srcOrd="1" destOrd="0" parTransId="{42F3777D-3BD9-460A-9588-10A4EC57A7DD}" sibTransId="{394D1068-F21F-4A80-9E10-FE1E39B1475D}"/>
    <dgm:cxn modelId="{96AF16A5-CFF7-48CC-B233-4000A438DD95}" srcId="{84CFA443-D3A8-47E2-8B0C-92131E2D617B}" destId="{43C1AAF5-33C1-4266-8527-71FC9E1AAABA}" srcOrd="0" destOrd="0" parTransId="{A90885E8-F058-480F-AA97-206DAD9AEAF5}" sibTransId="{167F4AFE-F343-43E9-AA96-09220C89F64D}"/>
    <dgm:cxn modelId="{12DC52CF-F721-4E41-8CBA-5E9BA9F79DA8}" srcId="{4E592014-CF0F-4D42-A6A1-F8668EB4BE26}" destId="{3B5CF311-BA14-4DBB-AA7D-3A9789618F45}" srcOrd="0" destOrd="0" parTransId="{BF445538-7668-45F6-B4A8-BDF0F68628F0}" sibTransId="{A9D7EF79-3E94-48FC-80CB-B5DC788AEFEE}"/>
    <dgm:cxn modelId="{B9AC8146-5692-45BB-97B4-E638AEEDB9B5}" type="presParOf" srcId="{DCD6764B-B42E-40B2-A4AF-370742EE5B41}" destId="{3B8B5865-41E3-45C9-AB5E-10FF841F2E56}" srcOrd="0" destOrd="0" presId="urn:microsoft.com/office/officeart/2005/8/layout/chevron2"/>
    <dgm:cxn modelId="{593F54BA-7947-4DE2-A010-CE04A5FAC852}" type="presParOf" srcId="{3B8B5865-41E3-45C9-AB5E-10FF841F2E56}" destId="{5BAA7CFE-670E-4D3F-81A5-CAFD47096087}" srcOrd="0" destOrd="0" presId="urn:microsoft.com/office/officeart/2005/8/layout/chevron2"/>
    <dgm:cxn modelId="{7D995BDC-BF99-4A21-9B6A-C41813F42211}" type="presParOf" srcId="{3B8B5865-41E3-45C9-AB5E-10FF841F2E56}" destId="{0049988E-E005-4DFA-AF97-F5BABD34B6F0}" srcOrd="1" destOrd="0" presId="urn:microsoft.com/office/officeart/2005/8/layout/chevron2"/>
    <dgm:cxn modelId="{493D6B2F-7D88-46DF-8D83-CF0A9E9B4797}" type="presParOf" srcId="{DCD6764B-B42E-40B2-A4AF-370742EE5B41}" destId="{C44E25B2-614E-43C6-9D76-E0D049539786}" srcOrd="1" destOrd="0" presId="urn:microsoft.com/office/officeart/2005/8/layout/chevron2"/>
    <dgm:cxn modelId="{1A52033F-EDED-44EA-B8DE-6559E2304206}" type="presParOf" srcId="{DCD6764B-B42E-40B2-A4AF-370742EE5B41}" destId="{AF10355A-5C55-4CA2-A37C-F20E178E3E7F}" srcOrd="2" destOrd="0" presId="urn:microsoft.com/office/officeart/2005/8/layout/chevron2"/>
    <dgm:cxn modelId="{CDBD2F3B-FA0B-4E7D-BCED-98DFDA9E0036}" type="presParOf" srcId="{AF10355A-5C55-4CA2-A37C-F20E178E3E7F}" destId="{6681D5B5-1582-40C3-828D-51DB6D2AA4F9}" srcOrd="0" destOrd="0" presId="urn:microsoft.com/office/officeart/2005/8/layout/chevron2"/>
    <dgm:cxn modelId="{BD920E9E-7F0A-439F-8096-69F2C1EDCD16}" type="presParOf" srcId="{AF10355A-5C55-4CA2-A37C-F20E178E3E7F}" destId="{86E501DF-878F-4F85-98E9-7525157E9B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46C00-CC25-4076-A642-6C7C5F6C0DEF}" type="doc">
      <dgm:prSet loTypeId="urn:microsoft.com/office/officeart/2005/8/layout/hChevron3" loCatId="process" qsTypeId="urn:microsoft.com/office/officeart/2005/8/quickstyle/simple3" qsCatId="simple" csTypeId="urn:microsoft.com/office/officeart/2005/8/colors/colorful3" csCatId="colorful" phldr="1"/>
      <dgm:spPr/>
    </dgm:pt>
    <dgm:pt modelId="{3B580E35-F190-4DA1-8DCD-A24E81DDA65B}">
      <dgm:prSet phldrT="[文字]" phldr="1"/>
      <dgm:spPr/>
      <dgm:t>
        <a:bodyPr/>
        <a:lstStyle/>
        <a:p>
          <a:endParaRPr lang="zh-HK" altLang="en-US" dirty="0"/>
        </a:p>
      </dgm:t>
    </dgm:pt>
    <dgm:pt modelId="{A70A1442-7D99-4C02-A950-4C313A033B8E}" type="sibTrans" cxnId="{97EF9246-62A2-4626-9125-2B2755AC90A6}">
      <dgm:prSet/>
      <dgm:spPr/>
      <dgm:t>
        <a:bodyPr/>
        <a:lstStyle/>
        <a:p>
          <a:endParaRPr lang="zh-HK" altLang="en-US"/>
        </a:p>
      </dgm:t>
    </dgm:pt>
    <dgm:pt modelId="{1A43F1DC-2FE9-4E24-8338-909E08E6A099}" type="parTrans" cxnId="{97EF9246-62A2-4626-9125-2B2755AC90A6}">
      <dgm:prSet/>
      <dgm:spPr/>
      <dgm:t>
        <a:bodyPr/>
        <a:lstStyle/>
        <a:p>
          <a:endParaRPr lang="zh-HK" altLang="en-US"/>
        </a:p>
      </dgm:t>
    </dgm:pt>
    <dgm:pt modelId="{303ABAA7-27D2-47D0-A931-981ABA3679A0}">
      <dgm:prSet phldrT="[文字]"/>
      <dgm:spPr/>
      <dgm:t>
        <a:bodyPr/>
        <a:lstStyle/>
        <a:p>
          <a:r>
            <a:rPr lang="en-US" altLang="zh-HK" dirty="0" smtClean="0"/>
            <a:t>December  2011 </a:t>
          </a:r>
          <a:endParaRPr lang="zh-HK" altLang="en-US" dirty="0"/>
        </a:p>
      </dgm:t>
    </dgm:pt>
    <dgm:pt modelId="{44E08941-E7F8-4BD1-AFC8-423DE3C4037E}" type="sibTrans" cxnId="{AE55B2AA-DF68-41E1-A437-BEF0FF2D044A}">
      <dgm:prSet/>
      <dgm:spPr/>
      <dgm:t>
        <a:bodyPr/>
        <a:lstStyle/>
        <a:p>
          <a:endParaRPr lang="zh-HK" altLang="en-US"/>
        </a:p>
      </dgm:t>
    </dgm:pt>
    <dgm:pt modelId="{3CF397E8-0473-4E63-A775-CBF01A0822DD}" type="parTrans" cxnId="{AE55B2AA-DF68-41E1-A437-BEF0FF2D044A}">
      <dgm:prSet/>
      <dgm:spPr/>
      <dgm:t>
        <a:bodyPr/>
        <a:lstStyle/>
        <a:p>
          <a:endParaRPr lang="zh-HK" altLang="en-US"/>
        </a:p>
      </dgm:t>
    </dgm:pt>
    <dgm:pt modelId="{8DA329B0-3150-4791-8D2C-C0F24E8E2D7A}">
      <dgm:prSet phldrT="[文字]"/>
      <dgm:spPr/>
      <dgm:t>
        <a:bodyPr/>
        <a:lstStyle/>
        <a:p>
          <a:r>
            <a:rPr lang="en-US" altLang="zh-HK" dirty="0" smtClean="0"/>
            <a:t>September 2010</a:t>
          </a:r>
          <a:endParaRPr lang="zh-HK" altLang="en-US" dirty="0"/>
        </a:p>
      </dgm:t>
    </dgm:pt>
    <dgm:pt modelId="{33D45B61-228E-471E-AA56-C92D6D368242}" type="sibTrans" cxnId="{C050A3AE-5ECE-4B5F-ABFA-A741F5EE306D}">
      <dgm:prSet/>
      <dgm:spPr/>
      <dgm:t>
        <a:bodyPr/>
        <a:lstStyle/>
        <a:p>
          <a:endParaRPr lang="zh-HK" altLang="en-US"/>
        </a:p>
      </dgm:t>
    </dgm:pt>
    <dgm:pt modelId="{5B0B725C-566B-43D9-A673-52A22EF25EFD}" type="parTrans" cxnId="{C050A3AE-5ECE-4B5F-ABFA-A741F5EE306D}">
      <dgm:prSet/>
      <dgm:spPr/>
      <dgm:t>
        <a:bodyPr/>
        <a:lstStyle/>
        <a:p>
          <a:endParaRPr lang="zh-HK" altLang="en-US"/>
        </a:p>
      </dgm:t>
    </dgm:pt>
    <dgm:pt modelId="{F9832E2B-5395-4639-8025-A8E01B7ADB5F}" type="pres">
      <dgm:prSet presAssocID="{FB346C00-CC25-4076-A642-6C7C5F6C0DEF}" presName="Name0" presStyleCnt="0">
        <dgm:presLayoutVars>
          <dgm:dir/>
          <dgm:resizeHandles val="exact"/>
        </dgm:presLayoutVars>
      </dgm:prSet>
      <dgm:spPr/>
    </dgm:pt>
    <dgm:pt modelId="{BDC4C790-DBA1-4E82-8283-00843CFBD9FE}" type="pres">
      <dgm:prSet presAssocID="{3B580E35-F190-4DA1-8DCD-A24E81DDA65B}" presName="parTxOnly" presStyleLbl="node1" presStyleIdx="0" presStyleCnt="3" custLinFactNeighborX="-572" custLinFactNeighborY="236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966876F-AE68-4356-941C-2AF8E06EF37B}" type="pres">
      <dgm:prSet presAssocID="{A70A1442-7D99-4C02-A950-4C313A033B8E}" presName="parSpace" presStyleCnt="0"/>
      <dgm:spPr/>
    </dgm:pt>
    <dgm:pt modelId="{0788FA57-E27F-4591-B1F3-8562C07B2B93}" type="pres">
      <dgm:prSet presAssocID="{8DA329B0-3150-4791-8D2C-C0F24E8E2D7A}" presName="parTxOnly" presStyleLbl="node1" presStyleIdx="1" presStyleCnt="3" custLinFactNeighborX="-5080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712B65C-1DA5-48C1-BEEB-8EB2C83D2BF1}" type="pres">
      <dgm:prSet presAssocID="{33D45B61-228E-471E-AA56-C92D6D368242}" presName="parSpace" presStyleCnt="0"/>
      <dgm:spPr/>
    </dgm:pt>
    <dgm:pt modelId="{9C4B8551-DD21-478C-9DA1-7E6F60C40C4D}" type="pres">
      <dgm:prSet presAssocID="{303ABAA7-27D2-47D0-A931-981ABA3679A0}" presName="parTxOnly" presStyleLbl="node1" presStyleIdx="2" presStyleCnt="3" custLinFactNeighborY="-25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704F2EC8-C680-4E9F-80EB-40F0ED668D01}" type="presOf" srcId="{8DA329B0-3150-4791-8D2C-C0F24E8E2D7A}" destId="{0788FA57-E27F-4591-B1F3-8562C07B2B93}" srcOrd="0" destOrd="0" presId="urn:microsoft.com/office/officeart/2005/8/layout/hChevron3"/>
    <dgm:cxn modelId="{AE55B2AA-DF68-41E1-A437-BEF0FF2D044A}" srcId="{FB346C00-CC25-4076-A642-6C7C5F6C0DEF}" destId="{303ABAA7-27D2-47D0-A931-981ABA3679A0}" srcOrd="2" destOrd="0" parTransId="{3CF397E8-0473-4E63-A775-CBF01A0822DD}" sibTransId="{44E08941-E7F8-4BD1-AFC8-423DE3C4037E}"/>
    <dgm:cxn modelId="{C050A3AE-5ECE-4B5F-ABFA-A741F5EE306D}" srcId="{FB346C00-CC25-4076-A642-6C7C5F6C0DEF}" destId="{8DA329B0-3150-4791-8D2C-C0F24E8E2D7A}" srcOrd="1" destOrd="0" parTransId="{5B0B725C-566B-43D9-A673-52A22EF25EFD}" sibTransId="{33D45B61-228E-471E-AA56-C92D6D368242}"/>
    <dgm:cxn modelId="{50839785-8978-4823-BC61-D28F3125B840}" type="presOf" srcId="{303ABAA7-27D2-47D0-A931-981ABA3679A0}" destId="{9C4B8551-DD21-478C-9DA1-7E6F60C40C4D}" srcOrd="0" destOrd="0" presId="urn:microsoft.com/office/officeart/2005/8/layout/hChevron3"/>
    <dgm:cxn modelId="{97EF9246-62A2-4626-9125-2B2755AC90A6}" srcId="{FB346C00-CC25-4076-A642-6C7C5F6C0DEF}" destId="{3B580E35-F190-4DA1-8DCD-A24E81DDA65B}" srcOrd="0" destOrd="0" parTransId="{1A43F1DC-2FE9-4E24-8338-909E08E6A099}" sibTransId="{A70A1442-7D99-4C02-A950-4C313A033B8E}"/>
    <dgm:cxn modelId="{8CF3CF94-882F-40DD-94D8-0924F3A8231B}" type="presOf" srcId="{3B580E35-F190-4DA1-8DCD-A24E81DDA65B}" destId="{BDC4C790-DBA1-4E82-8283-00843CFBD9FE}" srcOrd="0" destOrd="0" presId="urn:microsoft.com/office/officeart/2005/8/layout/hChevron3"/>
    <dgm:cxn modelId="{119BD5C5-41BD-4DCB-9D44-2562BF9E8250}" type="presOf" srcId="{FB346C00-CC25-4076-A642-6C7C5F6C0DEF}" destId="{F9832E2B-5395-4639-8025-A8E01B7ADB5F}" srcOrd="0" destOrd="0" presId="urn:microsoft.com/office/officeart/2005/8/layout/hChevron3"/>
    <dgm:cxn modelId="{9538A9FE-B689-4494-9DDD-024811C5B13C}" type="presParOf" srcId="{F9832E2B-5395-4639-8025-A8E01B7ADB5F}" destId="{BDC4C790-DBA1-4E82-8283-00843CFBD9FE}" srcOrd="0" destOrd="0" presId="urn:microsoft.com/office/officeart/2005/8/layout/hChevron3"/>
    <dgm:cxn modelId="{21603641-F4F0-49CA-8B27-FDC3B6C83FD9}" type="presParOf" srcId="{F9832E2B-5395-4639-8025-A8E01B7ADB5F}" destId="{A966876F-AE68-4356-941C-2AF8E06EF37B}" srcOrd="1" destOrd="0" presId="urn:microsoft.com/office/officeart/2005/8/layout/hChevron3"/>
    <dgm:cxn modelId="{29FB040A-3E74-40BE-AAFD-579194A63C69}" type="presParOf" srcId="{F9832E2B-5395-4639-8025-A8E01B7ADB5F}" destId="{0788FA57-E27F-4591-B1F3-8562C07B2B93}" srcOrd="2" destOrd="0" presId="urn:microsoft.com/office/officeart/2005/8/layout/hChevron3"/>
    <dgm:cxn modelId="{A03CE944-BB46-46A6-A9F7-3C0403813CAF}" type="presParOf" srcId="{F9832E2B-5395-4639-8025-A8E01B7ADB5F}" destId="{D712B65C-1DA5-48C1-BEEB-8EB2C83D2BF1}" srcOrd="3" destOrd="0" presId="urn:microsoft.com/office/officeart/2005/8/layout/hChevron3"/>
    <dgm:cxn modelId="{62983D1B-8448-4F6B-B07E-1C62D3201218}" type="presParOf" srcId="{F9832E2B-5395-4639-8025-A8E01B7ADB5F}" destId="{9C4B8551-DD21-478C-9DA1-7E6F60C40C4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FBDD2-1792-436C-B498-C0ABFB20D504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9DC51555-24E6-4E1F-BB11-76EFE5A28765}">
      <dgm:prSet phldrT="[文字]" custT="1"/>
      <dgm:spPr/>
      <dgm:t>
        <a:bodyPr/>
        <a:lstStyle/>
        <a:p>
          <a:r>
            <a:rPr lang="en-US" altLang="en-US" sz="1400" dirty="0" smtClean="0"/>
            <a:t>Recruitment</a:t>
          </a:r>
          <a:endParaRPr lang="zh-HK" altLang="en-US" sz="1400" dirty="0"/>
        </a:p>
      </dgm:t>
    </dgm:pt>
    <dgm:pt modelId="{49976195-32A0-4B58-B254-5FD9E1714572}" type="parTrans" cxnId="{A4D47AA0-0D65-463D-A246-28398E796B7B}">
      <dgm:prSet/>
      <dgm:spPr/>
      <dgm:t>
        <a:bodyPr/>
        <a:lstStyle/>
        <a:p>
          <a:endParaRPr lang="zh-HK" altLang="en-US"/>
        </a:p>
      </dgm:t>
    </dgm:pt>
    <dgm:pt modelId="{3A53D755-383D-4151-9FF1-9E65CFADAE1E}" type="sibTrans" cxnId="{A4D47AA0-0D65-463D-A246-28398E796B7B}">
      <dgm:prSet/>
      <dgm:spPr/>
      <dgm:t>
        <a:bodyPr/>
        <a:lstStyle/>
        <a:p>
          <a:endParaRPr lang="zh-HK" altLang="en-US"/>
        </a:p>
      </dgm:t>
    </dgm:pt>
    <dgm:pt modelId="{3C5AE452-EA5F-4466-AE0C-C7B6E895D5C2}">
      <dgm:prSet phldrT="[文字]" custT="1"/>
      <dgm:spPr/>
      <dgm:t>
        <a:bodyPr/>
        <a:lstStyle/>
        <a:p>
          <a:r>
            <a:rPr lang="en-US" sz="1400" dirty="0" smtClean="0"/>
            <a:t>Setting up a Wellness Committee</a:t>
          </a:r>
          <a:endParaRPr lang="zh-HK" altLang="en-US" sz="1400" dirty="0"/>
        </a:p>
      </dgm:t>
    </dgm:pt>
    <dgm:pt modelId="{41FDBE80-8BD2-4099-AB42-E67455E42A15}" type="parTrans" cxnId="{BD487EDA-6F25-47D7-91B2-D85EB43BC024}">
      <dgm:prSet/>
      <dgm:spPr/>
      <dgm:t>
        <a:bodyPr/>
        <a:lstStyle/>
        <a:p>
          <a:endParaRPr lang="zh-HK" altLang="en-US"/>
        </a:p>
      </dgm:t>
    </dgm:pt>
    <dgm:pt modelId="{E3755BEB-CC8E-49E8-A1C9-0EA83A8DD213}" type="sibTrans" cxnId="{BD487EDA-6F25-47D7-91B2-D85EB43BC024}">
      <dgm:prSet/>
      <dgm:spPr/>
      <dgm:t>
        <a:bodyPr/>
        <a:lstStyle/>
        <a:p>
          <a:endParaRPr lang="zh-HK" altLang="en-US"/>
        </a:p>
      </dgm:t>
    </dgm:pt>
    <dgm:pt modelId="{85179A44-2D2B-4732-827D-AE4EEAABC300}">
      <dgm:prSet phldrT="[文字]" custT="1"/>
      <dgm:spPr/>
      <dgm:t>
        <a:bodyPr/>
        <a:lstStyle/>
        <a:p>
          <a:r>
            <a:rPr lang="en-US" sz="1400" dirty="0" smtClean="0"/>
            <a:t>Conducting needs assessment</a:t>
          </a:r>
          <a:endParaRPr lang="zh-HK" altLang="en-US" sz="1400" dirty="0"/>
        </a:p>
      </dgm:t>
    </dgm:pt>
    <dgm:pt modelId="{33298F56-5A35-4AD0-8C4E-E842EE5FD1E4}" type="parTrans" cxnId="{B88CA760-1FE2-4DE3-9916-3709D0CF0445}">
      <dgm:prSet/>
      <dgm:spPr/>
      <dgm:t>
        <a:bodyPr/>
        <a:lstStyle/>
        <a:p>
          <a:endParaRPr lang="zh-HK" altLang="en-US"/>
        </a:p>
      </dgm:t>
    </dgm:pt>
    <dgm:pt modelId="{BD6567F2-BAE3-4D86-8EDF-027380835BB4}" type="sibTrans" cxnId="{B88CA760-1FE2-4DE3-9916-3709D0CF0445}">
      <dgm:prSet/>
      <dgm:spPr/>
      <dgm:t>
        <a:bodyPr/>
        <a:lstStyle/>
        <a:p>
          <a:endParaRPr lang="zh-HK" altLang="en-US"/>
        </a:p>
      </dgm:t>
    </dgm:pt>
    <dgm:pt modelId="{4B10363D-C5DE-4D84-856F-DA7A52D3FD24}">
      <dgm:prSet phldrT="[文字]" custT="1"/>
      <dgm:spPr/>
      <dgm:t>
        <a:bodyPr/>
        <a:lstStyle/>
        <a:p>
          <a:r>
            <a:rPr lang="en-US" sz="1400" dirty="0" smtClean="0"/>
            <a:t>Health promotion interventions</a:t>
          </a:r>
          <a:endParaRPr lang="zh-HK" altLang="en-US" sz="1400" dirty="0"/>
        </a:p>
      </dgm:t>
    </dgm:pt>
    <dgm:pt modelId="{8F3F5968-1385-4CBA-A418-6763FC3A7086}" type="parTrans" cxnId="{092B1D33-6244-4045-A2D9-B401D03E2132}">
      <dgm:prSet/>
      <dgm:spPr/>
      <dgm:t>
        <a:bodyPr/>
        <a:lstStyle/>
        <a:p>
          <a:endParaRPr lang="zh-HK" altLang="en-US"/>
        </a:p>
      </dgm:t>
    </dgm:pt>
    <dgm:pt modelId="{B06787D9-3408-480E-BEE9-578083F74850}" type="sibTrans" cxnId="{092B1D33-6244-4045-A2D9-B401D03E2132}">
      <dgm:prSet/>
      <dgm:spPr/>
      <dgm:t>
        <a:bodyPr/>
        <a:lstStyle/>
        <a:p>
          <a:endParaRPr lang="zh-HK" altLang="en-US"/>
        </a:p>
      </dgm:t>
    </dgm:pt>
    <dgm:pt modelId="{CF6D1E0D-C2DA-43EF-AC93-B124731580F4}">
      <dgm:prSet phldrT="[文字]" custT="1"/>
      <dgm:spPr/>
      <dgm:t>
        <a:bodyPr/>
        <a:lstStyle/>
        <a:p>
          <a:r>
            <a:rPr lang="en-US" sz="1400" dirty="0" smtClean="0"/>
            <a:t>Evaluation</a:t>
          </a:r>
          <a:endParaRPr lang="zh-HK" altLang="en-US" sz="1400" dirty="0"/>
        </a:p>
      </dgm:t>
    </dgm:pt>
    <dgm:pt modelId="{386576C2-15A9-4908-825C-F08CD51C570D}" type="parTrans" cxnId="{9CB4A502-D58E-4834-88E9-9B7DA926C704}">
      <dgm:prSet/>
      <dgm:spPr/>
      <dgm:t>
        <a:bodyPr/>
        <a:lstStyle/>
        <a:p>
          <a:endParaRPr lang="zh-HK" altLang="en-US"/>
        </a:p>
      </dgm:t>
    </dgm:pt>
    <dgm:pt modelId="{CE59EA7F-6802-4FF0-AF20-0892684E4026}" type="sibTrans" cxnId="{9CB4A502-D58E-4834-88E9-9B7DA926C704}">
      <dgm:prSet/>
      <dgm:spPr/>
      <dgm:t>
        <a:bodyPr/>
        <a:lstStyle/>
        <a:p>
          <a:endParaRPr lang="zh-HK" altLang="en-US"/>
        </a:p>
      </dgm:t>
    </dgm:pt>
    <dgm:pt modelId="{7C20A58C-8C7B-458D-98CF-652679C1EB69}" type="pres">
      <dgm:prSet presAssocID="{C24FBDD2-1792-436C-B498-C0ABFB20D5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20BE778-5E2B-4E31-843E-8A3390387EE7}" type="pres">
      <dgm:prSet presAssocID="{9DC51555-24E6-4E1F-BB11-76EFE5A28765}" presName="node" presStyleLbl="node1" presStyleIdx="0" presStyleCnt="5" custRadScaleRad="124261" custRadScaleInc="-297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C3D749E-C4ED-4B64-9605-25F52119A3B8}" type="pres">
      <dgm:prSet presAssocID="{3A53D755-383D-4151-9FF1-9E65CFADAE1E}" presName="sibTrans" presStyleLbl="sibTrans2D1" presStyleIdx="0" presStyleCnt="5"/>
      <dgm:spPr/>
      <dgm:t>
        <a:bodyPr/>
        <a:lstStyle/>
        <a:p>
          <a:endParaRPr lang="zh-HK" altLang="en-US"/>
        </a:p>
      </dgm:t>
    </dgm:pt>
    <dgm:pt modelId="{2B0943D3-66A9-429D-BCF9-0AE0F9C54456}" type="pres">
      <dgm:prSet presAssocID="{3A53D755-383D-4151-9FF1-9E65CFADAE1E}" presName="connectorText" presStyleLbl="sibTrans2D1" presStyleIdx="0" presStyleCnt="5"/>
      <dgm:spPr/>
      <dgm:t>
        <a:bodyPr/>
        <a:lstStyle/>
        <a:p>
          <a:endParaRPr lang="zh-HK" altLang="en-US"/>
        </a:p>
      </dgm:t>
    </dgm:pt>
    <dgm:pt modelId="{8BF6AD06-6A63-4ECA-AADF-2151800E8B0E}" type="pres">
      <dgm:prSet presAssocID="{3C5AE452-EA5F-4466-AE0C-C7B6E895D5C2}" presName="node" presStyleLbl="node1" presStyleIdx="1" presStyleCnt="5" custRadScaleRad="143510" custRadScaleInc="-1270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67673FE-18A2-4A00-A8FB-D6227AA9140C}" type="pres">
      <dgm:prSet presAssocID="{E3755BEB-CC8E-49E8-A1C9-0EA83A8DD213}" presName="sibTrans" presStyleLbl="sibTrans2D1" presStyleIdx="1" presStyleCnt="5"/>
      <dgm:spPr/>
      <dgm:t>
        <a:bodyPr/>
        <a:lstStyle/>
        <a:p>
          <a:endParaRPr lang="zh-HK" altLang="en-US"/>
        </a:p>
      </dgm:t>
    </dgm:pt>
    <dgm:pt modelId="{8D2E1D1A-C81A-45F8-A528-1CA4C43838B2}" type="pres">
      <dgm:prSet presAssocID="{E3755BEB-CC8E-49E8-A1C9-0EA83A8DD213}" presName="connectorText" presStyleLbl="sibTrans2D1" presStyleIdx="1" presStyleCnt="5"/>
      <dgm:spPr/>
      <dgm:t>
        <a:bodyPr/>
        <a:lstStyle/>
        <a:p>
          <a:endParaRPr lang="zh-HK" altLang="en-US"/>
        </a:p>
      </dgm:t>
    </dgm:pt>
    <dgm:pt modelId="{C0EAFD52-B23B-4B08-B24A-9738B94F6C3F}" type="pres">
      <dgm:prSet presAssocID="{85179A44-2D2B-4732-827D-AE4EEAABC300}" presName="node" presStyleLbl="node1" presStyleIdx="2" presStyleCnt="5" custRadScaleRad="116139" custRadScaleInc="-3593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4C16C30-2882-4D13-9CE4-0581B7E87DFE}" type="pres">
      <dgm:prSet presAssocID="{BD6567F2-BAE3-4D86-8EDF-027380835BB4}" presName="sibTrans" presStyleLbl="sibTrans2D1" presStyleIdx="2" presStyleCnt="5"/>
      <dgm:spPr/>
      <dgm:t>
        <a:bodyPr/>
        <a:lstStyle/>
        <a:p>
          <a:endParaRPr lang="zh-HK" altLang="en-US"/>
        </a:p>
      </dgm:t>
    </dgm:pt>
    <dgm:pt modelId="{F578196A-E600-4205-8908-49EAADB8C24F}" type="pres">
      <dgm:prSet presAssocID="{BD6567F2-BAE3-4D86-8EDF-027380835BB4}" presName="connectorText" presStyleLbl="sibTrans2D1" presStyleIdx="2" presStyleCnt="5"/>
      <dgm:spPr/>
      <dgm:t>
        <a:bodyPr/>
        <a:lstStyle/>
        <a:p>
          <a:endParaRPr lang="zh-HK" altLang="en-US"/>
        </a:p>
      </dgm:t>
    </dgm:pt>
    <dgm:pt modelId="{B6A450ED-88DD-44EB-874F-EAE8578AC6BC}" type="pres">
      <dgm:prSet presAssocID="{4B10363D-C5DE-4D84-856F-DA7A52D3FD24}" presName="node" presStyleLbl="node1" presStyleIdx="3" presStyleCnt="5" custRadScaleRad="114314" custRadScaleInc="2025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37CF1AA-0A30-40A7-9150-A88634A69D61}" type="pres">
      <dgm:prSet presAssocID="{B06787D9-3408-480E-BEE9-578083F74850}" presName="sibTrans" presStyleLbl="sibTrans2D1" presStyleIdx="3" presStyleCnt="5"/>
      <dgm:spPr/>
      <dgm:t>
        <a:bodyPr/>
        <a:lstStyle/>
        <a:p>
          <a:endParaRPr lang="zh-HK" altLang="en-US"/>
        </a:p>
      </dgm:t>
    </dgm:pt>
    <dgm:pt modelId="{639E8A34-9C2B-483B-A42A-E4D713BBDE6B}" type="pres">
      <dgm:prSet presAssocID="{B06787D9-3408-480E-BEE9-578083F74850}" presName="connectorText" presStyleLbl="sibTrans2D1" presStyleIdx="3" presStyleCnt="5"/>
      <dgm:spPr/>
      <dgm:t>
        <a:bodyPr/>
        <a:lstStyle/>
        <a:p>
          <a:endParaRPr lang="zh-HK" altLang="en-US"/>
        </a:p>
      </dgm:t>
    </dgm:pt>
    <dgm:pt modelId="{3576F3A4-FBA8-4483-9F39-03802F2BE4BE}" type="pres">
      <dgm:prSet presAssocID="{CF6D1E0D-C2DA-43EF-AC93-B124731580F4}" presName="node" presStyleLbl="node1" presStyleIdx="4" presStyleCnt="5" custRadScaleRad="130053" custRadScaleInc="138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86ACA3E-E222-4EE0-8B0D-21998F8B87F4}" type="pres">
      <dgm:prSet presAssocID="{CE59EA7F-6802-4FF0-AF20-0892684E4026}" presName="sibTrans" presStyleLbl="sibTrans2D1" presStyleIdx="4" presStyleCnt="5"/>
      <dgm:spPr/>
      <dgm:t>
        <a:bodyPr/>
        <a:lstStyle/>
        <a:p>
          <a:endParaRPr lang="zh-HK" altLang="en-US"/>
        </a:p>
      </dgm:t>
    </dgm:pt>
    <dgm:pt modelId="{39891742-1EF1-42F5-B402-D798F26FF4BD}" type="pres">
      <dgm:prSet presAssocID="{CE59EA7F-6802-4FF0-AF20-0892684E4026}" presName="connectorText" presStyleLbl="sibTrans2D1" presStyleIdx="4" presStyleCnt="5"/>
      <dgm:spPr/>
      <dgm:t>
        <a:bodyPr/>
        <a:lstStyle/>
        <a:p>
          <a:endParaRPr lang="zh-HK" altLang="en-US"/>
        </a:p>
      </dgm:t>
    </dgm:pt>
  </dgm:ptLst>
  <dgm:cxnLst>
    <dgm:cxn modelId="{FEA0BF2D-DF36-4D8C-B7D0-7EDC091245A9}" type="presOf" srcId="{CE59EA7F-6802-4FF0-AF20-0892684E4026}" destId="{39891742-1EF1-42F5-B402-D798F26FF4BD}" srcOrd="1" destOrd="0" presId="urn:microsoft.com/office/officeart/2005/8/layout/cycle2"/>
    <dgm:cxn modelId="{8F18D4D2-F3CC-4329-AFA2-4BDA0AC1AC3B}" type="presOf" srcId="{3A53D755-383D-4151-9FF1-9E65CFADAE1E}" destId="{0C3D749E-C4ED-4B64-9605-25F52119A3B8}" srcOrd="0" destOrd="0" presId="urn:microsoft.com/office/officeart/2005/8/layout/cycle2"/>
    <dgm:cxn modelId="{9CB4A502-D58E-4834-88E9-9B7DA926C704}" srcId="{C24FBDD2-1792-436C-B498-C0ABFB20D504}" destId="{CF6D1E0D-C2DA-43EF-AC93-B124731580F4}" srcOrd="4" destOrd="0" parTransId="{386576C2-15A9-4908-825C-F08CD51C570D}" sibTransId="{CE59EA7F-6802-4FF0-AF20-0892684E4026}"/>
    <dgm:cxn modelId="{3139D2F0-E156-45DF-81DC-6CE3FC29BD6B}" type="presOf" srcId="{C24FBDD2-1792-436C-B498-C0ABFB20D504}" destId="{7C20A58C-8C7B-458D-98CF-652679C1EB69}" srcOrd="0" destOrd="0" presId="urn:microsoft.com/office/officeart/2005/8/layout/cycle2"/>
    <dgm:cxn modelId="{6405D69D-06AE-4A5E-AE00-1589D0D119B2}" type="presOf" srcId="{CF6D1E0D-C2DA-43EF-AC93-B124731580F4}" destId="{3576F3A4-FBA8-4483-9F39-03802F2BE4BE}" srcOrd="0" destOrd="0" presId="urn:microsoft.com/office/officeart/2005/8/layout/cycle2"/>
    <dgm:cxn modelId="{CC9EA45D-10B0-4A09-A69D-1D501AA653FD}" type="presOf" srcId="{3C5AE452-EA5F-4466-AE0C-C7B6E895D5C2}" destId="{8BF6AD06-6A63-4ECA-AADF-2151800E8B0E}" srcOrd="0" destOrd="0" presId="urn:microsoft.com/office/officeart/2005/8/layout/cycle2"/>
    <dgm:cxn modelId="{B623D313-CF59-4754-8968-0ABD1DFFF14B}" type="presOf" srcId="{4B10363D-C5DE-4D84-856F-DA7A52D3FD24}" destId="{B6A450ED-88DD-44EB-874F-EAE8578AC6BC}" srcOrd="0" destOrd="0" presId="urn:microsoft.com/office/officeart/2005/8/layout/cycle2"/>
    <dgm:cxn modelId="{C957B8C5-A1D0-41AF-A021-0A51947341F4}" type="presOf" srcId="{CE59EA7F-6802-4FF0-AF20-0892684E4026}" destId="{786ACA3E-E222-4EE0-8B0D-21998F8B87F4}" srcOrd="0" destOrd="0" presId="urn:microsoft.com/office/officeart/2005/8/layout/cycle2"/>
    <dgm:cxn modelId="{B88CA760-1FE2-4DE3-9916-3709D0CF0445}" srcId="{C24FBDD2-1792-436C-B498-C0ABFB20D504}" destId="{85179A44-2D2B-4732-827D-AE4EEAABC300}" srcOrd="2" destOrd="0" parTransId="{33298F56-5A35-4AD0-8C4E-E842EE5FD1E4}" sibTransId="{BD6567F2-BAE3-4D86-8EDF-027380835BB4}"/>
    <dgm:cxn modelId="{6C100672-E9E6-4B65-A514-9B5E4A07A45E}" type="presOf" srcId="{E3755BEB-CC8E-49E8-A1C9-0EA83A8DD213}" destId="{B67673FE-18A2-4A00-A8FB-D6227AA9140C}" srcOrd="0" destOrd="0" presId="urn:microsoft.com/office/officeart/2005/8/layout/cycle2"/>
    <dgm:cxn modelId="{BD487EDA-6F25-47D7-91B2-D85EB43BC024}" srcId="{C24FBDD2-1792-436C-B498-C0ABFB20D504}" destId="{3C5AE452-EA5F-4466-AE0C-C7B6E895D5C2}" srcOrd="1" destOrd="0" parTransId="{41FDBE80-8BD2-4099-AB42-E67455E42A15}" sibTransId="{E3755BEB-CC8E-49E8-A1C9-0EA83A8DD213}"/>
    <dgm:cxn modelId="{7ABFED31-FB07-4440-94B5-845761D227F9}" type="presOf" srcId="{E3755BEB-CC8E-49E8-A1C9-0EA83A8DD213}" destId="{8D2E1D1A-C81A-45F8-A528-1CA4C43838B2}" srcOrd="1" destOrd="0" presId="urn:microsoft.com/office/officeart/2005/8/layout/cycle2"/>
    <dgm:cxn modelId="{C708F04B-649A-4677-8B1D-C26D82A419CF}" type="presOf" srcId="{BD6567F2-BAE3-4D86-8EDF-027380835BB4}" destId="{F578196A-E600-4205-8908-49EAADB8C24F}" srcOrd="1" destOrd="0" presId="urn:microsoft.com/office/officeart/2005/8/layout/cycle2"/>
    <dgm:cxn modelId="{CF973940-1E7F-4FE2-8CEC-B2B418708BFC}" type="presOf" srcId="{3A53D755-383D-4151-9FF1-9E65CFADAE1E}" destId="{2B0943D3-66A9-429D-BCF9-0AE0F9C54456}" srcOrd="1" destOrd="0" presId="urn:microsoft.com/office/officeart/2005/8/layout/cycle2"/>
    <dgm:cxn modelId="{3000A84E-04AE-4332-AFEE-A90CA8980785}" type="presOf" srcId="{85179A44-2D2B-4732-827D-AE4EEAABC300}" destId="{C0EAFD52-B23B-4B08-B24A-9738B94F6C3F}" srcOrd="0" destOrd="0" presId="urn:microsoft.com/office/officeart/2005/8/layout/cycle2"/>
    <dgm:cxn modelId="{7F05476C-0B76-4A0B-97BD-CA24DE42F4F8}" type="presOf" srcId="{9DC51555-24E6-4E1F-BB11-76EFE5A28765}" destId="{120BE778-5E2B-4E31-843E-8A3390387EE7}" srcOrd="0" destOrd="0" presId="urn:microsoft.com/office/officeart/2005/8/layout/cycle2"/>
    <dgm:cxn modelId="{092B1D33-6244-4045-A2D9-B401D03E2132}" srcId="{C24FBDD2-1792-436C-B498-C0ABFB20D504}" destId="{4B10363D-C5DE-4D84-856F-DA7A52D3FD24}" srcOrd="3" destOrd="0" parTransId="{8F3F5968-1385-4CBA-A418-6763FC3A7086}" sibTransId="{B06787D9-3408-480E-BEE9-578083F74850}"/>
    <dgm:cxn modelId="{A4D47AA0-0D65-463D-A246-28398E796B7B}" srcId="{C24FBDD2-1792-436C-B498-C0ABFB20D504}" destId="{9DC51555-24E6-4E1F-BB11-76EFE5A28765}" srcOrd="0" destOrd="0" parTransId="{49976195-32A0-4B58-B254-5FD9E1714572}" sibTransId="{3A53D755-383D-4151-9FF1-9E65CFADAE1E}"/>
    <dgm:cxn modelId="{DF18B486-6441-4BBB-A5A3-3655B2C52F65}" type="presOf" srcId="{B06787D9-3408-480E-BEE9-578083F74850}" destId="{A37CF1AA-0A30-40A7-9150-A88634A69D61}" srcOrd="0" destOrd="0" presId="urn:microsoft.com/office/officeart/2005/8/layout/cycle2"/>
    <dgm:cxn modelId="{B8D4385E-D281-4F89-800A-9ABBEB575C40}" type="presOf" srcId="{B06787D9-3408-480E-BEE9-578083F74850}" destId="{639E8A34-9C2B-483B-A42A-E4D713BBDE6B}" srcOrd="1" destOrd="0" presId="urn:microsoft.com/office/officeart/2005/8/layout/cycle2"/>
    <dgm:cxn modelId="{CD970E06-4656-4604-80CD-9B68B363B70A}" type="presOf" srcId="{BD6567F2-BAE3-4D86-8EDF-027380835BB4}" destId="{C4C16C30-2882-4D13-9CE4-0581B7E87DFE}" srcOrd="0" destOrd="0" presId="urn:microsoft.com/office/officeart/2005/8/layout/cycle2"/>
    <dgm:cxn modelId="{F6400473-F1AB-43B1-B84F-1748D89517EC}" type="presParOf" srcId="{7C20A58C-8C7B-458D-98CF-652679C1EB69}" destId="{120BE778-5E2B-4E31-843E-8A3390387EE7}" srcOrd="0" destOrd="0" presId="urn:microsoft.com/office/officeart/2005/8/layout/cycle2"/>
    <dgm:cxn modelId="{F3BA6746-1E7D-4031-A270-FF3684049554}" type="presParOf" srcId="{7C20A58C-8C7B-458D-98CF-652679C1EB69}" destId="{0C3D749E-C4ED-4B64-9605-25F52119A3B8}" srcOrd="1" destOrd="0" presId="urn:microsoft.com/office/officeart/2005/8/layout/cycle2"/>
    <dgm:cxn modelId="{FB816B8F-7FE4-4B13-A4EC-EF56D468CA99}" type="presParOf" srcId="{0C3D749E-C4ED-4B64-9605-25F52119A3B8}" destId="{2B0943D3-66A9-429D-BCF9-0AE0F9C54456}" srcOrd="0" destOrd="0" presId="urn:microsoft.com/office/officeart/2005/8/layout/cycle2"/>
    <dgm:cxn modelId="{9B671CFB-BD32-426B-9BA5-0C2F9D9EEC57}" type="presParOf" srcId="{7C20A58C-8C7B-458D-98CF-652679C1EB69}" destId="{8BF6AD06-6A63-4ECA-AADF-2151800E8B0E}" srcOrd="2" destOrd="0" presId="urn:microsoft.com/office/officeart/2005/8/layout/cycle2"/>
    <dgm:cxn modelId="{83AFBD9E-2E14-428A-A592-3D46A2339808}" type="presParOf" srcId="{7C20A58C-8C7B-458D-98CF-652679C1EB69}" destId="{B67673FE-18A2-4A00-A8FB-D6227AA9140C}" srcOrd="3" destOrd="0" presId="urn:microsoft.com/office/officeart/2005/8/layout/cycle2"/>
    <dgm:cxn modelId="{7216CCDD-BBD7-473E-AAA9-299A10901B92}" type="presParOf" srcId="{B67673FE-18A2-4A00-A8FB-D6227AA9140C}" destId="{8D2E1D1A-C81A-45F8-A528-1CA4C43838B2}" srcOrd="0" destOrd="0" presId="urn:microsoft.com/office/officeart/2005/8/layout/cycle2"/>
    <dgm:cxn modelId="{316C90E8-737B-4FBB-BFC9-990BB5D60B61}" type="presParOf" srcId="{7C20A58C-8C7B-458D-98CF-652679C1EB69}" destId="{C0EAFD52-B23B-4B08-B24A-9738B94F6C3F}" srcOrd="4" destOrd="0" presId="urn:microsoft.com/office/officeart/2005/8/layout/cycle2"/>
    <dgm:cxn modelId="{10B3EFD8-C9C2-4938-86CD-50BBB40D0E32}" type="presParOf" srcId="{7C20A58C-8C7B-458D-98CF-652679C1EB69}" destId="{C4C16C30-2882-4D13-9CE4-0581B7E87DFE}" srcOrd="5" destOrd="0" presId="urn:microsoft.com/office/officeart/2005/8/layout/cycle2"/>
    <dgm:cxn modelId="{17A19F9A-72CF-4464-A3F0-065A490DC419}" type="presParOf" srcId="{C4C16C30-2882-4D13-9CE4-0581B7E87DFE}" destId="{F578196A-E600-4205-8908-49EAADB8C24F}" srcOrd="0" destOrd="0" presId="urn:microsoft.com/office/officeart/2005/8/layout/cycle2"/>
    <dgm:cxn modelId="{E3C7CD7D-82F8-40C3-8D8E-5D658B23472F}" type="presParOf" srcId="{7C20A58C-8C7B-458D-98CF-652679C1EB69}" destId="{B6A450ED-88DD-44EB-874F-EAE8578AC6BC}" srcOrd="6" destOrd="0" presId="urn:microsoft.com/office/officeart/2005/8/layout/cycle2"/>
    <dgm:cxn modelId="{F2C055AF-4C34-445D-A428-7B7B945071DA}" type="presParOf" srcId="{7C20A58C-8C7B-458D-98CF-652679C1EB69}" destId="{A37CF1AA-0A30-40A7-9150-A88634A69D61}" srcOrd="7" destOrd="0" presId="urn:microsoft.com/office/officeart/2005/8/layout/cycle2"/>
    <dgm:cxn modelId="{31E4F9E8-D959-4A8D-B8DB-9EA852967FE0}" type="presParOf" srcId="{A37CF1AA-0A30-40A7-9150-A88634A69D61}" destId="{639E8A34-9C2B-483B-A42A-E4D713BBDE6B}" srcOrd="0" destOrd="0" presId="urn:microsoft.com/office/officeart/2005/8/layout/cycle2"/>
    <dgm:cxn modelId="{077004F2-BAB3-42CB-9115-D13123B15407}" type="presParOf" srcId="{7C20A58C-8C7B-458D-98CF-652679C1EB69}" destId="{3576F3A4-FBA8-4483-9F39-03802F2BE4BE}" srcOrd="8" destOrd="0" presId="urn:microsoft.com/office/officeart/2005/8/layout/cycle2"/>
    <dgm:cxn modelId="{EBC67B2C-2066-48AE-8629-7A33016B42A1}" type="presParOf" srcId="{7C20A58C-8C7B-458D-98CF-652679C1EB69}" destId="{786ACA3E-E222-4EE0-8B0D-21998F8B87F4}" srcOrd="9" destOrd="0" presId="urn:microsoft.com/office/officeart/2005/8/layout/cycle2"/>
    <dgm:cxn modelId="{67663F17-1040-4E6B-B660-A364643C6CC5}" type="presParOf" srcId="{786ACA3E-E222-4EE0-8B0D-21998F8B87F4}" destId="{39891742-1EF1-42F5-B402-D798F26FF4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FACEFC-0551-4B60-A22E-91F778249ADA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1769DB0C-A91B-4A3F-B128-A83CF6A34673}">
      <dgm:prSet phldrT="[文字]" custT="1"/>
      <dgm:spPr/>
      <dgm:t>
        <a:bodyPr/>
        <a:lstStyle/>
        <a:p>
          <a:r>
            <a:rPr lang="en-US" sz="1800" dirty="0" smtClean="0"/>
            <a:t>Healthy eating</a:t>
          </a:r>
          <a:endParaRPr lang="zh-HK" altLang="en-US" sz="1800" dirty="0"/>
        </a:p>
      </dgm:t>
    </dgm:pt>
    <dgm:pt modelId="{2D5EAEEB-0E45-45D0-87F0-585E68A2565A}" type="parTrans" cxnId="{359A96A3-8E21-481E-A2D1-925C6243DCB0}">
      <dgm:prSet/>
      <dgm:spPr/>
      <dgm:t>
        <a:bodyPr/>
        <a:lstStyle/>
        <a:p>
          <a:endParaRPr lang="zh-HK" altLang="en-US"/>
        </a:p>
      </dgm:t>
    </dgm:pt>
    <dgm:pt modelId="{0588EA9F-22BE-497E-9212-4FCF873F8CBE}" type="sibTrans" cxnId="{359A96A3-8E21-481E-A2D1-925C6243DCB0}">
      <dgm:prSet/>
      <dgm:spPr/>
      <dgm:t>
        <a:bodyPr/>
        <a:lstStyle/>
        <a:p>
          <a:endParaRPr lang="zh-HK" altLang="en-US"/>
        </a:p>
      </dgm:t>
    </dgm:pt>
    <dgm:pt modelId="{3A2D9038-2929-4D8B-B8E4-A0509611DEC0}">
      <dgm:prSet phldrT="[文字]" custT="1"/>
      <dgm:spPr/>
      <dgm:t>
        <a:bodyPr/>
        <a:lstStyle/>
        <a:p>
          <a:r>
            <a:rPr lang="en-US" altLang="en-US" sz="1800" dirty="0" smtClean="0"/>
            <a:t>Smoking cessation</a:t>
          </a:r>
          <a:endParaRPr lang="zh-HK" altLang="en-US" sz="1800" dirty="0"/>
        </a:p>
      </dgm:t>
    </dgm:pt>
    <dgm:pt modelId="{4B3510A8-0710-42A7-8A3A-B8F41155F502}" type="parTrans" cxnId="{35FBC801-548E-4701-BF6B-FAF4CCE54558}">
      <dgm:prSet/>
      <dgm:spPr/>
      <dgm:t>
        <a:bodyPr/>
        <a:lstStyle/>
        <a:p>
          <a:endParaRPr lang="zh-TW" altLang="en-US"/>
        </a:p>
      </dgm:t>
    </dgm:pt>
    <dgm:pt modelId="{4A91280C-4D65-4EAF-A484-6263D91ACCBD}" type="sibTrans" cxnId="{35FBC801-548E-4701-BF6B-FAF4CCE54558}">
      <dgm:prSet/>
      <dgm:spPr/>
      <dgm:t>
        <a:bodyPr/>
        <a:lstStyle/>
        <a:p>
          <a:endParaRPr lang="zh-TW" altLang="en-US"/>
        </a:p>
      </dgm:t>
    </dgm:pt>
    <dgm:pt modelId="{16BDFA1C-63E9-400F-919B-72C60AECDE0C}">
      <dgm:prSet phldrT="[文字]" custT="1"/>
      <dgm:spPr/>
      <dgm:t>
        <a:bodyPr/>
        <a:lstStyle/>
        <a:p>
          <a:r>
            <a:rPr lang="en-US" altLang="en-US" sz="1800" dirty="0" smtClean="0"/>
            <a:t>Physical activity</a:t>
          </a:r>
          <a:endParaRPr lang="zh-HK" altLang="en-US" sz="1800" dirty="0"/>
        </a:p>
      </dgm:t>
    </dgm:pt>
    <dgm:pt modelId="{C3E77127-A385-413C-8943-C1A436DDA07B}" type="parTrans" cxnId="{4901BA3C-5D46-426C-9C5A-8645DAF926C6}">
      <dgm:prSet/>
      <dgm:spPr/>
      <dgm:t>
        <a:bodyPr/>
        <a:lstStyle/>
        <a:p>
          <a:endParaRPr lang="zh-TW" altLang="en-US"/>
        </a:p>
      </dgm:t>
    </dgm:pt>
    <dgm:pt modelId="{32B8D7C7-F44F-4387-98D1-7EFB13D15C6A}" type="sibTrans" cxnId="{4901BA3C-5D46-426C-9C5A-8645DAF926C6}">
      <dgm:prSet/>
      <dgm:spPr/>
      <dgm:t>
        <a:bodyPr/>
        <a:lstStyle/>
        <a:p>
          <a:endParaRPr lang="zh-TW" altLang="en-US"/>
        </a:p>
      </dgm:t>
    </dgm:pt>
    <dgm:pt modelId="{7393A3F7-71CE-40AA-8DA8-3923E1A6E359}" type="pres">
      <dgm:prSet presAssocID="{0EFACEFC-0551-4B60-A22E-91F778249ADA}" presName="compositeShape" presStyleCnt="0">
        <dgm:presLayoutVars>
          <dgm:chMax val="7"/>
          <dgm:dir/>
          <dgm:resizeHandles val="exact"/>
        </dgm:presLayoutVars>
      </dgm:prSet>
      <dgm:spPr/>
    </dgm:pt>
    <dgm:pt modelId="{6A599254-E7C9-4D2B-A9CF-B391DD207742}" type="pres">
      <dgm:prSet presAssocID="{0EFACEFC-0551-4B60-A22E-91F778249ADA}" presName="wedge1" presStyleLbl="node1" presStyleIdx="0" presStyleCnt="3" custScaleX="107512" custScaleY="107664"/>
      <dgm:spPr/>
      <dgm:t>
        <a:bodyPr/>
        <a:lstStyle/>
        <a:p>
          <a:endParaRPr lang="zh-HK" altLang="en-US"/>
        </a:p>
      </dgm:t>
    </dgm:pt>
    <dgm:pt modelId="{17C5A7B9-529E-49F9-9D45-0784E7FA6B64}" type="pres">
      <dgm:prSet presAssocID="{0EFACEFC-0551-4B60-A22E-91F778249ADA}" presName="dummy1a" presStyleCnt="0"/>
      <dgm:spPr/>
    </dgm:pt>
    <dgm:pt modelId="{1B18EEB9-E38C-4656-8329-E1E827EE3563}" type="pres">
      <dgm:prSet presAssocID="{0EFACEFC-0551-4B60-A22E-91F778249ADA}" presName="dummy1b" presStyleCnt="0"/>
      <dgm:spPr/>
    </dgm:pt>
    <dgm:pt modelId="{A2F29C77-27AA-4770-9F13-F6557CC308F9}" type="pres">
      <dgm:prSet presAssocID="{0EFACEFC-0551-4B60-A22E-91F778249AD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D03E6E4-EB87-4BED-A68F-DC1E23985A58}" type="pres">
      <dgm:prSet presAssocID="{0EFACEFC-0551-4B60-A22E-91F778249ADA}" presName="wedge2" presStyleLbl="node1" presStyleIdx="1" presStyleCnt="3"/>
      <dgm:spPr/>
      <dgm:t>
        <a:bodyPr/>
        <a:lstStyle/>
        <a:p>
          <a:endParaRPr lang="zh-HK" altLang="en-US"/>
        </a:p>
      </dgm:t>
    </dgm:pt>
    <dgm:pt modelId="{2F3C3411-98AD-4FD1-8695-8A4EAFB28193}" type="pres">
      <dgm:prSet presAssocID="{0EFACEFC-0551-4B60-A22E-91F778249ADA}" presName="dummy2a" presStyleCnt="0"/>
      <dgm:spPr/>
    </dgm:pt>
    <dgm:pt modelId="{7367709E-6FE8-4032-924D-7FB013764CAC}" type="pres">
      <dgm:prSet presAssocID="{0EFACEFC-0551-4B60-A22E-91F778249ADA}" presName="dummy2b" presStyleCnt="0"/>
      <dgm:spPr/>
    </dgm:pt>
    <dgm:pt modelId="{20131086-99AF-4227-8AFA-C09E42AEDECB}" type="pres">
      <dgm:prSet presAssocID="{0EFACEFC-0551-4B60-A22E-91F778249AD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7DDC8E0-76AC-4622-A886-0CC277547D8B}" type="pres">
      <dgm:prSet presAssocID="{0EFACEFC-0551-4B60-A22E-91F778249ADA}" presName="wedge3" presStyleLbl="node1" presStyleIdx="2" presStyleCnt="3" custScaleX="107512" custScaleY="107664"/>
      <dgm:spPr/>
      <dgm:t>
        <a:bodyPr/>
        <a:lstStyle/>
        <a:p>
          <a:endParaRPr lang="zh-HK" altLang="en-US"/>
        </a:p>
      </dgm:t>
    </dgm:pt>
    <dgm:pt modelId="{71F9D9E5-334A-4621-A3C6-2A2CBF438B92}" type="pres">
      <dgm:prSet presAssocID="{0EFACEFC-0551-4B60-A22E-91F778249ADA}" presName="dummy3a" presStyleCnt="0"/>
      <dgm:spPr/>
    </dgm:pt>
    <dgm:pt modelId="{3BCAB8C6-FA6D-4CE7-8636-6C16E8CA4BB0}" type="pres">
      <dgm:prSet presAssocID="{0EFACEFC-0551-4B60-A22E-91F778249ADA}" presName="dummy3b" presStyleCnt="0"/>
      <dgm:spPr/>
    </dgm:pt>
    <dgm:pt modelId="{706FB0CC-66E8-4726-9E03-190E62AD6607}" type="pres">
      <dgm:prSet presAssocID="{0EFACEFC-0551-4B60-A22E-91F778249AD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146B954-1B17-4EA7-956B-EF0495B970E2}" type="pres">
      <dgm:prSet presAssocID="{0588EA9F-22BE-497E-9212-4FCF873F8CBE}" presName="arrowWedge1" presStyleLbl="fgSibTrans2D1" presStyleIdx="0" presStyleCnt="3"/>
      <dgm:spPr/>
    </dgm:pt>
    <dgm:pt modelId="{E728E00E-7EBF-4039-9EC8-B101A5034F93}" type="pres">
      <dgm:prSet presAssocID="{4A91280C-4D65-4EAF-A484-6263D91ACCBD}" presName="arrowWedge2" presStyleLbl="fgSibTrans2D1" presStyleIdx="1" presStyleCnt="3"/>
      <dgm:spPr/>
    </dgm:pt>
    <dgm:pt modelId="{56639498-88D4-4DA8-8183-AA588A7CD9DE}" type="pres">
      <dgm:prSet presAssocID="{32B8D7C7-F44F-4387-98D1-7EFB13D15C6A}" presName="arrowWedge3" presStyleLbl="fgSibTrans2D1" presStyleIdx="2" presStyleCnt="3"/>
      <dgm:spPr/>
    </dgm:pt>
  </dgm:ptLst>
  <dgm:cxnLst>
    <dgm:cxn modelId="{82BD789C-2CA3-492D-940F-345B66F295B7}" type="presOf" srcId="{0EFACEFC-0551-4B60-A22E-91F778249ADA}" destId="{7393A3F7-71CE-40AA-8DA8-3923E1A6E359}" srcOrd="0" destOrd="0" presId="urn:microsoft.com/office/officeart/2005/8/layout/cycle8"/>
    <dgm:cxn modelId="{359A96A3-8E21-481E-A2D1-925C6243DCB0}" srcId="{0EFACEFC-0551-4B60-A22E-91F778249ADA}" destId="{1769DB0C-A91B-4A3F-B128-A83CF6A34673}" srcOrd="0" destOrd="0" parTransId="{2D5EAEEB-0E45-45D0-87F0-585E68A2565A}" sibTransId="{0588EA9F-22BE-497E-9212-4FCF873F8CBE}"/>
    <dgm:cxn modelId="{75E3B076-4D65-4DB8-AB27-4DF4EED15272}" type="presOf" srcId="{1769DB0C-A91B-4A3F-B128-A83CF6A34673}" destId="{A2F29C77-27AA-4770-9F13-F6557CC308F9}" srcOrd="1" destOrd="0" presId="urn:microsoft.com/office/officeart/2005/8/layout/cycle8"/>
    <dgm:cxn modelId="{2443E9C4-C492-4968-8F88-62A7E0EC2D17}" type="presOf" srcId="{3A2D9038-2929-4D8B-B8E4-A0509611DEC0}" destId="{20131086-99AF-4227-8AFA-C09E42AEDECB}" srcOrd="1" destOrd="0" presId="urn:microsoft.com/office/officeart/2005/8/layout/cycle8"/>
    <dgm:cxn modelId="{35FBC801-548E-4701-BF6B-FAF4CCE54558}" srcId="{0EFACEFC-0551-4B60-A22E-91F778249ADA}" destId="{3A2D9038-2929-4D8B-B8E4-A0509611DEC0}" srcOrd="1" destOrd="0" parTransId="{4B3510A8-0710-42A7-8A3A-B8F41155F502}" sibTransId="{4A91280C-4D65-4EAF-A484-6263D91ACCBD}"/>
    <dgm:cxn modelId="{9EB18062-9135-43C8-AE92-F20CCA36E724}" type="presOf" srcId="{1769DB0C-A91B-4A3F-B128-A83CF6A34673}" destId="{6A599254-E7C9-4D2B-A9CF-B391DD207742}" srcOrd="0" destOrd="0" presId="urn:microsoft.com/office/officeart/2005/8/layout/cycle8"/>
    <dgm:cxn modelId="{248CBC61-5A89-44DC-9681-3F312729C5F1}" type="presOf" srcId="{16BDFA1C-63E9-400F-919B-72C60AECDE0C}" destId="{706FB0CC-66E8-4726-9E03-190E62AD6607}" srcOrd="1" destOrd="0" presId="urn:microsoft.com/office/officeart/2005/8/layout/cycle8"/>
    <dgm:cxn modelId="{4B4EE1FB-EB41-4AA8-8FA2-496682FCB860}" type="presOf" srcId="{3A2D9038-2929-4D8B-B8E4-A0509611DEC0}" destId="{9D03E6E4-EB87-4BED-A68F-DC1E23985A58}" srcOrd="0" destOrd="0" presId="urn:microsoft.com/office/officeart/2005/8/layout/cycle8"/>
    <dgm:cxn modelId="{2D9EE240-1902-45AE-A4BA-FF5D90094063}" type="presOf" srcId="{16BDFA1C-63E9-400F-919B-72C60AECDE0C}" destId="{27DDC8E0-76AC-4622-A886-0CC277547D8B}" srcOrd="0" destOrd="0" presId="urn:microsoft.com/office/officeart/2005/8/layout/cycle8"/>
    <dgm:cxn modelId="{4901BA3C-5D46-426C-9C5A-8645DAF926C6}" srcId="{0EFACEFC-0551-4B60-A22E-91F778249ADA}" destId="{16BDFA1C-63E9-400F-919B-72C60AECDE0C}" srcOrd="2" destOrd="0" parTransId="{C3E77127-A385-413C-8943-C1A436DDA07B}" sibTransId="{32B8D7C7-F44F-4387-98D1-7EFB13D15C6A}"/>
    <dgm:cxn modelId="{1CAB168C-11F1-4775-B1FE-ECB45F12259B}" type="presParOf" srcId="{7393A3F7-71CE-40AA-8DA8-3923E1A6E359}" destId="{6A599254-E7C9-4D2B-A9CF-B391DD207742}" srcOrd="0" destOrd="0" presId="urn:microsoft.com/office/officeart/2005/8/layout/cycle8"/>
    <dgm:cxn modelId="{7190CB92-3900-4E0B-8946-6C8CEE321966}" type="presParOf" srcId="{7393A3F7-71CE-40AA-8DA8-3923E1A6E359}" destId="{17C5A7B9-529E-49F9-9D45-0784E7FA6B64}" srcOrd="1" destOrd="0" presId="urn:microsoft.com/office/officeart/2005/8/layout/cycle8"/>
    <dgm:cxn modelId="{DABB2EFD-88F7-465C-8128-05FA50561F92}" type="presParOf" srcId="{7393A3F7-71CE-40AA-8DA8-3923E1A6E359}" destId="{1B18EEB9-E38C-4656-8329-E1E827EE3563}" srcOrd="2" destOrd="0" presId="urn:microsoft.com/office/officeart/2005/8/layout/cycle8"/>
    <dgm:cxn modelId="{43BAFC97-EAFA-494B-8189-D028A5D732A9}" type="presParOf" srcId="{7393A3F7-71CE-40AA-8DA8-3923E1A6E359}" destId="{A2F29C77-27AA-4770-9F13-F6557CC308F9}" srcOrd="3" destOrd="0" presId="urn:microsoft.com/office/officeart/2005/8/layout/cycle8"/>
    <dgm:cxn modelId="{1562CE1A-A889-4E8E-9B7B-A7434B74D899}" type="presParOf" srcId="{7393A3F7-71CE-40AA-8DA8-3923E1A6E359}" destId="{9D03E6E4-EB87-4BED-A68F-DC1E23985A58}" srcOrd="4" destOrd="0" presId="urn:microsoft.com/office/officeart/2005/8/layout/cycle8"/>
    <dgm:cxn modelId="{C419CB57-6C43-4D6B-9800-11D0BE427AC5}" type="presParOf" srcId="{7393A3F7-71CE-40AA-8DA8-3923E1A6E359}" destId="{2F3C3411-98AD-4FD1-8695-8A4EAFB28193}" srcOrd="5" destOrd="0" presId="urn:microsoft.com/office/officeart/2005/8/layout/cycle8"/>
    <dgm:cxn modelId="{65EF7DC5-68CB-49FA-9EDC-E3D5D99ED52A}" type="presParOf" srcId="{7393A3F7-71CE-40AA-8DA8-3923E1A6E359}" destId="{7367709E-6FE8-4032-924D-7FB013764CAC}" srcOrd="6" destOrd="0" presId="urn:microsoft.com/office/officeart/2005/8/layout/cycle8"/>
    <dgm:cxn modelId="{7D4110FE-EEEB-4B4C-BE2A-78BD6A88A326}" type="presParOf" srcId="{7393A3F7-71CE-40AA-8DA8-3923E1A6E359}" destId="{20131086-99AF-4227-8AFA-C09E42AEDECB}" srcOrd="7" destOrd="0" presId="urn:microsoft.com/office/officeart/2005/8/layout/cycle8"/>
    <dgm:cxn modelId="{FD078FFF-026F-4871-A02E-4EC6FCFB27EC}" type="presParOf" srcId="{7393A3F7-71CE-40AA-8DA8-3923E1A6E359}" destId="{27DDC8E0-76AC-4622-A886-0CC277547D8B}" srcOrd="8" destOrd="0" presId="urn:microsoft.com/office/officeart/2005/8/layout/cycle8"/>
    <dgm:cxn modelId="{717CE2E8-8452-42DE-B632-C579E5272561}" type="presParOf" srcId="{7393A3F7-71CE-40AA-8DA8-3923E1A6E359}" destId="{71F9D9E5-334A-4621-A3C6-2A2CBF438B92}" srcOrd="9" destOrd="0" presId="urn:microsoft.com/office/officeart/2005/8/layout/cycle8"/>
    <dgm:cxn modelId="{6F638F9F-230D-45F0-A83D-B8BE72C55EFB}" type="presParOf" srcId="{7393A3F7-71CE-40AA-8DA8-3923E1A6E359}" destId="{3BCAB8C6-FA6D-4CE7-8636-6C16E8CA4BB0}" srcOrd="10" destOrd="0" presId="urn:microsoft.com/office/officeart/2005/8/layout/cycle8"/>
    <dgm:cxn modelId="{381BD875-8125-4303-9A8A-0CE33297660A}" type="presParOf" srcId="{7393A3F7-71CE-40AA-8DA8-3923E1A6E359}" destId="{706FB0CC-66E8-4726-9E03-190E62AD6607}" srcOrd="11" destOrd="0" presId="urn:microsoft.com/office/officeart/2005/8/layout/cycle8"/>
    <dgm:cxn modelId="{90421080-C554-4719-A359-06C602B844AC}" type="presParOf" srcId="{7393A3F7-71CE-40AA-8DA8-3923E1A6E359}" destId="{3146B954-1B17-4EA7-956B-EF0495B970E2}" srcOrd="12" destOrd="0" presId="urn:microsoft.com/office/officeart/2005/8/layout/cycle8"/>
    <dgm:cxn modelId="{BB5D55A8-DE75-4635-AD1B-B93D8EE0CAF6}" type="presParOf" srcId="{7393A3F7-71CE-40AA-8DA8-3923E1A6E359}" destId="{E728E00E-7EBF-4039-9EC8-B101A5034F93}" srcOrd="13" destOrd="0" presId="urn:microsoft.com/office/officeart/2005/8/layout/cycle8"/>
    <dgm:cxn modelId="{13FA82F1-6F4B-4193-9BCA-B5BC4073381D}" type="presParOf" srcId="{7393A3F7-71CE-40AA-8DA8-3923E1A6E359}" destId="{56639498-88D4-4DA8-8183-AA588A7CD9D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04991-E2A2-44CE-B29F-0B65F964F2A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14C49BF-63D4-47E3-8904-1B11FE4E2C6C}">
      <dgm:prSet phldrT="[Text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3456F-001A-49F9-ABF2-334543F982BD}" type="parTrans" cxnId="{0B2B5901-E427-49D9-BBE5-5AC1D09D7D6B}">
      <dgm:prSet/>
      <dgm:spPr/>
      <dgm:t>
        <a:bodyPr/>
        <a:lstStyle/>
        <a:p>
          <a:endParaRPr lang="zh-TW" altLang="en-US"/>
        </a:p>
      </dgm:t>
    </dgm:pt>
    <dgm:pt modelId="{059BB451-4F9C-4C3B-ABB7-F13477419606}" type="sibTrans" cxnId="{0B2B5901-E427-49D9-BBE5-5AC1D09D7D6B}">
      <dgm:prSet/>
      <dgm:spPr/>
      <dgm:t>
        <a:bodyPr/>
        <a:lstStyle/>
        <a:p>
          <a:endParaRPr lang="zh-TW" altLang="en-US"/>
        </a:p>
      </dgm:t>
    </dgm:pt>
    <dgm:pt modelId="{7E3946EE-EE3A-4DAF-ABF7-2F8AF3870FFC}">
      <dgm:prSet phldrT="[Text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Workplace 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6686FF-4E2A-4849-A589-5AC431257046}" type="parTrans" cxnId="{213D55DA-0488-4851-AD08-6D26F8B22995}">
      <dgm:prSet/>
      <dgm:spPr/>
      <dgm:t>
        <a:bodyPr/>
        <a:lstStyle/>
        <a:p>
          <a:endParaRPr lang="zh-TW" altLang="en-US"/>
        </a:p>
      </dgm:t>
    </dgm:pt>
    <dgm:pt modelId="{25CEA175-A1B9-4E4A-864E-70ED82C321FE}" type="sibTrans" cxnId="{213D55DA-0488-4851-AD08-6D26F8B22995}">
      <dgm:prSet/>
      <dgm:spPr/>
      <dgm:t>
        <a:bodyPr/>
        <a:lstStyle/>
        <a:p>
          <a:endParaRPr lang="zh-TW" altLang="en-US"/>
        </a:p>
      </dgm:t>
    </dgm:pt>
    <dgm:pt modelId="{716F4CBC-C04E-4901-9D19-BBD89893BF4C}">
      <dgm:prSet phldrT="[Text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133D6-10D4-4E5C-9CA2-E8BBE22E9395}" type="parTrans" cxnId="{3788BE3D-BC4B-4334-B741-63D1A30B1DBA}">
      <dgm:prSet/>
      <dgm:spPr/>
      <dgm:t>
        <a:bodyPr/>
        <a:lstStyle/>
        <a:p>
          <a:endParaRPr lang="zh-TW" altLang="en-US"/>
        </a:p>
      </dgm:t>
    </dgm:pt>
    <dgm:pt modelId="{C953806D-1E62-4CB6-B7A4-DCD35EC14EAC}" type="sibTrans" cxnId="{3788BE3D-BC4B-4334-B741-63D1A30B1DBA}">
      <dgm:prSet/>
      <dgm:spPr/>
      <dgm:t>
        <a:bodyPr/>
        <a:lstStyle/>
        <a:p>
          <a:endParaRPr lang="zh-TW" altLang="en-US"/>
        </a:p>
      </dgm:t>
    </dgm:pt>
    <dgm:pt modelId="{81E897B9-BD52-4A3C-9645-95D0BC5D7CFD}">
      <dgm:prSet phldrT="[Text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7AA5E-5F44-4934-BB8B-D6051B1A16EF}" type="parTrans" cxnId="{EA0E605A-39C5-489C-8A2F-90F6E660A924}">
      <dgm:prSet/>
      <dgm:spPr/>
      <dgm:t>
        <a:bodyPr/>
        <a:lstStyle/>
        <a:p>
          <a:endParaRPr lang="zh-TW" altLang="en-US"/>
        </a:p>
      </dgm:t>
    </dgm:pt>
    <dgm:pt modelId="{5CECD4C5-256E-4664-A1F4-67342CE65E72}" type="sibTrans" cxnId="{EA0E605A-39C5-489C-8A2F-90F6E660A924}">
      <dgm:prSet/>
      <dgm:spPr/>
      <dgm:t>
        <a:bodyPr/>
        <a:lstStyle/>
        <a:p>
          <a:endParaRPr lang="zh-TW" altLang="en-US"/>
        </a:p>
      </dgm:t>
    </dgm:pt>
    <dgm:pt modelId="{2EAABDAE-56A6-496C-88B5-B3EEBCDF4AB9}" type="pres">
      <dgm:prSet presAssocID="{75504991-E2A2-44CE-B29F-0B65F964F2A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3B56F9-575E-4D17-8A02-433F7C372E4F}" type="pres">
      <dgm:prSet presAssocID="{75504991-E2A2-44CE-B29F-0B65F964F2A4}" presName="comp1" presStyleCnt="0"/>
      <dgm:spPr/>
    </dgm:pt>
    <dgm:pt modelId="{2EAA1028-CC91-46C6-A5F3-7C65EEDE53BC}" type="pres">
      <dgm:prSet presAssocID="{75504991-E2A2-44CE-B29F-0B65F964F2A4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B40660C8-5355-4DDD-B677-8B5A162C615F}" type="pres">
      <dgm:prSet presAssocID="{75504991-E2A2-44CE-B29F-0B65F964F2A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44BE29-E91F-4645-8259-725318E66FE3}" type="pres">
      <dgm:prSet presAssocID="{75504991-E2A2-44CE-B29F-0B65F964F2A4}" presName="comp2" presStyleCnt="0"/>
      <dgm:spPr/>
    </dgm:pt>
    <dgm:pt modelId="{3C27CB73-C445-4DD5-94B6-32054B7B0932}" type="pres">
      <dgm:prSet presAssocID="{75504991-E2A2-44CE-B29F-0B65F964F2A4}" presName="circle2" presStyleLbl="node1" presStyleIdx="1" presStyleCnt="4" custLinFactNeighborX="431" custLinFactNeighborY="862"/>
      <dgm:spPr/>
      <dgm:t>
        <a:bodyPr/>
        <a:lstStyle/>
        <a:p>
          <a:endParaRPr lang="zh-TW" altLang="en-US"/>
        </a:p>
      </dgm:t>
    </dgm:pt>
    <dgm:pt modelId="{7BE97321-DB1E-4D3B-8031-A102C6540BDA}" type="pres">
      <dgm:prSet presAssocID="{75504991-E2A2-44CE-B29F-0B65F964F2A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477895-9D66-4A83-9B94-F71214FCEB7C}" type="pres">
      <dgm:prSet presAssocID="{75504991-E2A2-44CE-B29F-0B65F964F2A4}" presName="comp3" presStyleCnt="0"/>
      <dgm:spPr/>
    </dgm:pt>
    <dgm:pt modelId="{4BB2F0D2-47FA-4190-BDC1-824D1D552D1D}" type="pres">
      <dgm:prSet presAssocID="{75504991-E2A2-44CE-B29F-0B65F964F2A4}" presName="circle3" presStyleLbl="node1" presStyleIdx="2" presStyleCnt="4"/>
      <dgm:spPr/>
      <dgm:t>
        <a:bodyPr/>
        <a:lstStyle/>
        <a:p>
          <a:endParaRPr lang="zh-TW" altLang="en-US"/>
        </a:p>
      </dgm:t>
    </dgm:pt>
    <dgm:pt modelId="{56A4C0D2-722C-4336-AE7A-9A7265F30FF1}" type="pres">
      <dgm:prSet presAssocID="{75504991-E2A2-44CE-B29F-0B65F964F2A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D61666-AFB8-41D1-A92B-D2031E5021E2}" type="pres">
      <dgm:prSet presAssocID="{75504991-E2A2-44CE-B29F-0B65F964F2A4}" presName="comp4" presStyleCnt="0"/>
      <dgm:spPr/>
    </dgm:pt>
    <dgm:pt modelId="{A6F2568F-E023-473C-8811-7EDB84DC5DA4}" type="pres">
      <dgm:prSet presAssocID="{75504991-E2A2-44CE-B29F-0B65F964F2A4}" presName="circle4" presStyleLbl="node1" presStyleIdx="3" presStyleCnt="4"/>
      <dgm:spPr/>
      <dgm:t>
        <a:bodyPr/>
        <a:lstStyle/>
        <a:p>
          <a:endParaRPr lang="zh-TW" altLang="en-US"/>
        </a:p>
      </dgm:t>
    </dgm:pt>
    <dgm:pt modelId="{8E4B2054-8FA3-4D78-83C4-7AC6EAF0FEDF}" type="pres">
      <dgm:prSet presAssocID="{75504991-E2A2-44CE-B29F-0B65F964F2A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B17A07-EA74-4ADA-84CE-5980ADF2121F}" type="presOf" srcId="{7E3946EE-EE3A-4DAF-ABF7-2F8AF3870FFC}" destId="{3C27CB73-C445-4DD5-94B6-32054B7B0932}" srcOrd="0" destOrd="0" presId="urn:microsoft.com/office/officeart/2005/8/layout/venn2"/>
    <dgm:cxn modelId="{213D55DA-0488-4851-AD08-6D26F8B22995}" srcId="{75504991-E2A2-44CE-B29F-0B65F964F2A4}" destId="{7E3946EE-EE3A-4DAF-ABF7-2F8AF3870FFC}" srcOrd="1" destOrd="0" parTransId="{AE6686FF-4E2A-4849-A589-5AC431257046}" sibTransId="{25CEA175-A1B9-4E4A-864E-70ED82C321FE}"/>
    <dgm:cxn modelId="{3788BE3D-BC4B-4334-B741-63D1A30B1DBA}" srcId="{75504991-E2A2-44CE-B29F-0B65F964F2A4}" destId="{716F4CBC-C04E-4901-9D19-BBD89893BF4C}" srcOrd="2" destOrd="0" parTransId="{1AA133D6-10D4-4E5C-9CA2-E8BBE22E9395}" sibTransId="{C953806D-1E62-4CB6-B7A4-DCD35EC14EAC}"/>
    <dgm:cxn modelId="{43E2229A-2206-4677-BA21-B54441922CE9}" type="presOf" srcId="{81E897B9-BD52-4A3C-9645-95D0BC5D7CFD}" destId="{A6F2568F-E023-473C-8811-7EDB84DC5DA4}" srcOrd="0" destOrd="0" presId="urn:microsoft.com/office/officeart/2005/8/layout/venn2"/>
    <dgm:cxn modelId="{CBA1FD5B-32A7-4F97-8884-78A7AA839EE2}" type="presOf" srcId="{7E3946EE-EE3A-4DAF-ABF7-2F8AF3870FFC}" destId="{7BE97321-DB1E-4D3B-8031-A102C6540BDA}" srcOrd="1" destOrd="0" presId="urn:microsoft.com/office/officeart/2005/8/layout/venn2"/>
    <dgm:cxn modelId="{507DE9D3-0EA6-48EE-AFCE-AA5A5F321781}" type="presOf" srcId="{716F4CBC-C04E-4901-9D19-BBD89893BF4C}" destId="{56A4C0D2-722C-4336-AE7A-9A7265F30FF1}" srcOrd="1" destOrd="0" presId="urn:microsoft.com/office/officeart/2005/8/layout/venn2"/>
    <dgm:cxn modelId="{0B2B5901-E427-49D9-BBE5-5AC1D09D7D6B}" srcId="{75504991-E2A2-44CE-B29F-0B65F964F2A4}" destId="{C14C49BF-63D4-47E3-8904-1B11FE4E2C6C}" srcOrd="0" destOrd="0" parTransId="{E493456F-001A-49F9-ABF2-334543F982BD}" sibTransId="{059BB451-4F9C-4C3B-ABB7-F13477419606}"/>
    <dgm:cxn modelId="{4A828256-20DB-426B-8D09-D079846F94FE}" type="presOf" srcId="{C14C49BF-63D4-47E3-8904-1B11FE4E2C6C}" destId="{2EAA1028-CC91-46C6-A5F3-7C65EEDE53BC}" srcOrd="0" destOrd="0" presId="urn:microsoft.com/office/officeart/2005/8/layout/venn2"/>
    <dgm:cxn modelId="{88BC2608-29A0-4BC9-BC78-4E61E31E34A5}" type="presOf" srcId="{716F4CBC-C04E-4901-9D19-BBD89893BF4C}" destId="{4BB2F0D2-47FA-4190-BDC1-824D1D552D1D}" srcOrd="0" destOrd="0" presId="urn:microsoft.com/office/officeart/2005/8/layout/venn2"/>
    <dgm:cxn modelId="{4A13E914-153B-45B8-94A9-3082719E5114}" type="presOf" srcId="{81E897B9-BD52-4A3C-9645-95D0BC5D7CFD}" destId="{8E4B2054-8FA3-4D78-83C4-7AC6EAF0FEDF}" srcOrd="1" destOrd="0" presId="urn:microsoft.com/office/officeart/2005/8/layout/venn2"/>
    <dgm:cxn modelId="{EA0E605A-39C5-489C-8A2F-90F6E660A924}" srcId="{75504991-E2A2-44CE-B29F-0B65F964F2A4}" destId="{81E897B9-BD52-4A3C-9645-95D0BC5D7CFD}" srcOrd="3" destOrd="0" parTransId="{1007AA5E-5F44-4934-BB8B-D6051B1A16EF}" sibTransId="{5CECD4C5-256E-4664-A1F4-67342CE65E72}"/>
    <dgm:cxn modelId="{10561E35-7200-47ED-A70A-8C5F095C0A48}" type="presOf" srcId="{75504991-E2A2-44CE-B29F-0B65F964F2A4}" destId="{2EAABDAE-56A6-496C-88B5-B3EEBCDF4AB9}" srcOrd="0" destOrd="0" presId="urn:microsoft.com/office/officeart/2005/8/layout/venn2"/>
    <dgm:cxn modelId="{55157621-AE52-4DF1-8B23-60585EBC29C4}" type="presOf" srcId="{C14C49BF-63D4-47E3-8904-1B11FE4E2C6C}" destId="{B40660C8-5355-4DDD-B677-8B5A162C615F}" srcOrd="1" destOrd="0" presId="urn:microsoft.com/office/officeart/2005/8/layout/venn2"/>
    <dgm:cxn modelId="{CCC06FD1-A156-4EE4-97E6-6F9653066D64}" type="presParOf" srcId="{2EAABDAE-56A6-496C-88B5-B3EEBCDF4AB9}" destId="{6D3B56F9-575E-4D17-8A02-433F7C372E4F}" srcOrd="0" destOrd="0" presId="urn:microsoft.com/office/officeart/2005/8/layout/venn2"/>
    <dgm:cxn modelId="{C60938B2-5FA4-4897-AB0D-E8A6F5D4134F}" type="presParOf" srcId="{6D3B56F9-575E-4D17-8A02-433F7C372E4F}" destId="{2EAA1028-CC91-46C6-A5F3-7C65EEDE53BC}" srcOrd="0" destOrd="0" presId="urn:microsoft.com/office/officeart/2005/8/layout/venn2"/>
    <dgm:cxn modelId="{5F42ACB8-B63D-4B13-B89B-93D144415955}" type="presParOf" srcId="{6D3B56F9-575E-4D17-8A02-433F7C372E4F}" destId="{B40660C8-5355-4DDD-B677-8B5A162C615F}" srcOrd="1" destOrd="0" presId="urn:microsoft.com/office/officeart/2005/8/layout/venn2"/>
    <dgm:cxn modelId="{3F10FDDA-8771-449E-9372-AF6B6E33BDF1}" type="presParOf" srcId="{2EAABDAE-56A6-496C-88B5-B3EEBCDF4AB9}" destId="{6144BE29-E91F-4645-8259-725318E66FE3}" srcOrd="1" destOrd="0" presId="urn:microsoft.com/office/officeart/2005/8/layout/venn2"/>
    <dgm:cxn modelId="{89E074E3-C4F5-486A-ABE1-046762BD0538}" type="presParOf" srcId="{6144BE29-E91F-4645-8259-725318E66FE3}" destId="{3C27CB73-C445-4DD5-94B6-32054B7B0932}" srcOrd="0" destOrd="0" presId="urn:microsoft.com/office/officeart/2005/8/layout/venn2"/>
    <dgm:cxn modelId="{7FA07B7C-146B-41B1-A93B-04E8F3DF7288}" type="presParOf" srcId="{6144BE29-E91F-4645-8259-725318E66FE3}" destId="{7BE97321-DB1E-4D3B-8031-A102C6540BDA}" srcOrd="1" destOrd="0" presId="urn:microsoft.com/office/officeart/2005/8/layout/venn2"/>
    <dgm:cxn modelId="{17F91000-0985-4F2C-8C75-16665DA8B446}" type="presParOf" srcId="{2EAABDAE-56A6-496C-88B5-B3EEBCDF4AB9}" destId="{6B477895-9D66-4A83-9B94-F71214FCEB7C}" srcOrd="2" destOrd="0" presId="urn:microsoft.com/office/officeart/2005/8/layout/venn2"/>
    <dgm:cxn modelId="{704366A4-4B19-4C99-95D3-D74F0AFD658E}" type="presParOf" srcId="{6B477895-9D66-4A83-9B94-F71214FCEB7C}" destId="{4BB2F0D2-47FA-4190-BDC1-824D1D552D1D}" srcOrd="0" destOrd="0" presId="urn:microsoft.com/office/officeart/2005/8/layout/venn2"/>
    <dgm:cxn modelId="{89FAEFE9-ADC5-468D-9437-E9E14F520703}" type="presParOf" srcId="{6B477895-9D66-4A83-9B94-F71214FCEB7C}" destId="{56A4C0D2-722C-4336-AE7A-9A7265F30FF1}" srcOrd="1" destOrd="0" presId="urn:microsoft.com/office/officeart/2005/8/layout/venn2"/>
    <dgm:cxn modelId="{8612DDB8-C21F-4507-A955-72A113B2BBC7}" type="presParOf" srcId="{2EAABDAE-56A6-496C-88B5-B3EEBCDF4AB9}" destId="{82D61666-AFB8-41D1-A92B-D2031E5021E2}" srcOrd="3" destOrd="0" presId="urn:microsoft.com/office/officeart/2005/8/layout/venn2"/>
    <dgm:cxn modelId="{A84B172F-D3A7-420D-9095-52B663F2317A}" type="presParOf" srcId="{82D61666-AFB8-41D1-A92B-D2031E5021E2}" destId="{A6F2568F-E023-473C-8811-7EDB84DC5DA4}" srcOrd="0" destOrd="0" presId="urn:microsoft.com/office/officeart/2005/8/layout/venn2"/>
    <dgm:cxn modelId="{1443C87C-E6D2-4734-95D0-E1768F55EBA7}" type="presParOf" srcId="{82D61666-AFB8-41D1-A92B-D2031E5021E2}" destId="{8E4B2054-8FA3-4D78-83C4-7AC6EAF0FED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ED5DD-131B-4B52-87A6-1DCFFD6520A0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HK" altLang="en-US"/>
        </a:p>
      </dgm:t>
    </dgm:pt>
    <dgm:pt modelId="{4082BE4C-328E-4164-A8F3-4861136EAF13}">
      <dgm:prSet custT="1"/>
      <dgm:spPr>
        <a:ln>
          <a:solidFill>
            <a:srgbClr val="6055F5"/>
          </a:solidFill>
        </a:ln>
      </dgm:spPr>
      <dgm:t>
        <a:bodyPr/>
        <a:lstStyle/>
        <a:p>
          <a:pPr rtl="0"/>
          <a:r>
            <a:rPr lang="en-US" sz="1400" b="1" dirty="0" smtClean="0"/>
            <a:t>Active leadership and </a:t>
          </a:r>
          <a:r>
            <a:rPr lang="en-US" sz="1400" b="1" dirty="0" err="1" smtClean="0"/>
            <a:t>organisation</a:t>
          </a:r>
          <a:r>
            <a:rPr lang="en-US" sz="1400" b="1" dirty="0" smtClean="0"/>
            <a:t>-al commitment</a:t>
          </a:r>
          <a:endParaRPr lang="zh-HK" sz="1400" dirty="0"/>
        </a:p>
      </dgm:t>
    </dgm:pt>
    <dgm:pt modelId="{1AD4334D-BEE5-4F9D-BB7D-3A29A92AF14A}" type="parTrans" cxnId="{94FFD830-BEB9-4D21-B782-BFFB39EC4796}">
      <dgm:prSet/>
      <dgm:spPr/>
      <dgm:t>
        <a:bodyPr/>
        <a:lstStyle/>
        <a:p>
          <a:endParaRPr lang="zh-HK" altLang="en-US" sz="1400"/>
        </a:p>
      </dgm:t>
    </dgm:pt>
    <dgm:pt modelId="{BA98EEAE-DCFD-40B9-9667-FA39CFA07AC8}" type="sibTrans" cxnId="{94FFD830-BEB9-4D21-B782-BFFB39EC4796}">
      <dgm:prSet/>
      <dgm:spPr/>
      <dgm:t>
        <a:bodyPr/>
        <a:lstStyle/>
        <a:p>
          <a:endParaRPr lang="zh-HK" altLang="en-US" sz="1400"/>
        </a:p>
      </dgm:t>
    </dgm:pt>
    <dgm:pt modelId="{5EE816DD-21A6-4343-A8F5-2CD51D7366E1}">
      <dgm:prSet custT="1"/>
      <dgm:spPr>
        <a:ln>
          <a:solidFill>
            <a:srgbClr val="C9C400"/>
          </a:solidFill>
        </a:ln>
      </dgm:spPr>
      <dgm:t>
        <a:bodyPr/>
        <a:lstStyle/>
        <a:p>
          <a:pPr rtl="0"/>
          <a:r>
            <a:rPr lang="en-US" sz="1400" b="1" dirty="0" smtClean="0"/>
            <a:t>Corporate-centric approach</a:t>
          </a:r>
          <a:r>
            <a:rPr lang="en-US" sz="1400" dirty="0" smtClean="0"/>
            <a:t> </a:t>
          </a:r>
          <a:endParaRPr lang="zh-HK" sz="1400" dirty="0"/>
        </a:p>
      </dgm:t>
    </dgm:pt>
    <dgm:pt modelId="{7788AFF7-6BA9-45C3-8C7A-E47C7FCA797B}" type="parTrans" cxnId="{EA093785-83A6-4176-9439-3F1A4BD9BEC1}">
      <dgm:prSet/>
      <dgm:spPr/>
      <dgm:t>
        <a:bodyPr/>
        <a:lstStyle/>
        <a:p>
          <a:endParaRPr lang="zh-HK" altLang="en-US" sz="1400"/>
        </a:p>
      </dgm:t>
    </dgm:pt>
    <dgm:pt modelId="{AF09C8F5-3D1A-4093-A551-92B1D247EF2B}" type="sibTrans" cxnId="{EA093785-83A6-4176-9439-3F1A4BD9BEC1}">
      <dgm:prSet/>
      <dgm:spPr/>
      <dgm:t>
        <a:bodyPr/>
        <a:lstStyle/>
        <a:p>
          <a:endParaRPr lang="zh-HK" altLang="en-US" sz="1400"/>
        </a:p>
      </dgm:t>
    </dgm:pt>
    <dgm:pt modelId="{4C08DF1B-DA78-4A93-A195-F76294170EC6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1400" b="1" dirty="0" smtClean="0"/>
            <a:t>Case management approach</a:t>
          </a:r>
          <a:r>
            <a:rPr lang="en-US" sz="1400" dirty="0" smtClean="0"/>
            <a:t> </a:t>
          </a:r>
          <a:endParaRPr lang="zh-HK" sz="1400" dirty="0"/>
        </a:p>
      </dgm:t>
    </dgm:pt>
    <dgm:pt modelId="{6B4D4DF9-B83E-404F-BCD0-4373831436E1}" type="parTrans" cxnId="{5E3C8FBA-3937-418C-95A0-9E6F073536F5}">
      <dgm:prSet/>
      <dgm:spPr/>
      <dgm:t>
        <a:bodyPr/>
        <a:lstStyle/>
        <a:p>
          <a:endParaRPr lang="zh-HK" altLang="en-US" sz="1400"/>
        </a:p>
      </dgm:t>
    </dgm:pt>
    <dgm:pt modelId="{50C9F65D-7CC1-4405-A3C9-EF52A18936C5}" type="sibTrans" cxnId="{5E3C8FBA-3937-418C-95A0-9E6F073536F5}">
      <dgm:prSet/>
      <dgm:spPr/>
      <dgm:t>
        <a:bodyPr/>
        <a:lstStyle/>
        <a:p>
          <a:endParaRPr lang="zh-HK" altLang="en-US" sz="1400"/>
        </a:p>
      </dgm:t>
    </dgm:pt>
    <dgm:pt modelId="{598650AE-96E3-4654-89B6-78D7F7609092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400" b="1" dirty="0" smtClean="0"/>
            <a:t>Needs assessment and evaluation</a:t>
          </a:r>
          <a:r>
            <a:rPr lang="en-US" sz="1400" dirty="0" smtClean="0"/>
            <a:t> </a:t>
          </a:r>
          <a:endParaRPr lang="zh-HK" sz="1400" dirty="0"/>
        </a:p>
      </dgm:t>
    </dgm:pt>
    <dgm:pt modelId="{EA546189-452D-4684-AFBD-00E41E754E9B}" type="parTrans" cxnId="{92664D2A-E5FE-465E-95FA-FCA54CEFEF62}">
      <dgm:prSet/>
      <dgm:spPr/>
      <dgm:t>
        <a:bodyPr/>
        <a:lstStyle/>
        <a:p>
          <a:endParaRPr lang="zh-HK" altLang="en-US" sz="1400"/>
        </a:p>
      </dgm:t>
    </dgm:pt>
    <dgm:pt modelId="{9530E9B9-91A6-4729-8CAB-FC7F62D8F95F}" type="sibTrans" cxnId="{92664D2A-E5FE-465E-95FA-FCA54CEFEF62}">
      <dgm:prSet/>
      <dgm:spPr/>
      <dgm:t>
        <a:bodyPr/>
        <a:lstStyle/>
        <a:p>
          <a:endParaRPr lang="zh-HK" altLang="en-US" sz="1400"/>
        </a:p>
      </dgm:t>
    </dgm:pt>
    <dgm:pt modelId="{135233E2-81EF-4008-ACB7-0E2E9C66FD11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sz="1400" b="1" dirty="0" smtClean="0"/>
            <a:t>Close collaboration with other stakeholders</a:t>
          </a:r>
          <a:r>
            <a:rPr lang="en-US" sz="1400" dirty="0" smtClean="0"/>
            <a:t> </a:t>
          </a:r>
          <a:endParaRPr lang="zh-HK" sz="1400" dirty="0"/>
        </a:p>
      </dgm:t>
    </dgm:pt>
    <dgm:pt modelId="{7F2817CF-4A77-45CA-B451-BD8282F9D3D5}" type="parTrans" cxnId="{34DB4C56-F538-4442-8F70-8F693D63B21A}">
      <dgm:prSet/>
      <dgm:spPr/>
      <dgm:t>
        <a:bodyPr/>
        <a:lstStyle/>
        <a:p>
          <a:endParaRPr lang="zh-HK" altLang="en-US" sz="1400"/>
        </a:p>
      </dgm:t>
    </dgm:pt>
    <dgm:pt modelId="{1C828164-28C5-46CD-AC45-F4262AE94AED}" type="sibTrans" cxnId="{34DB4C56-F538-4442-8F70-8F693D63B21A}">
      <dgm:prSet/>
      <dgm:spPr/>
      <dgm:t>
        <a:bodyPr/>
        <a:lstStyle/>
        <a:p>
          <a:endParaRPr lang="zh-HK" altLang="en-US" sz="1400"/>
        </a:p>
      </dgm:t>
    </dgm:pt>
    <dgm:pt modelId="{C2970670-6A55-4861-B5C6-79F1CCA1F97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1400" b="1" dirty="0" smtClean="0"/>
            <a:t>Taking company size and structure into account</a:t>
          </a:r>
          <a:r>
            <a:rPr lang="en-US" sz="1400" dirty="0" smtClean="0"/>
            <a:t> </a:t>
          </a:r>
          <a:endParaRPr lang="zh-HK" sz="1400" dirty="0"/>
        </a:p>
      </dgm:t>
    </dgm:pt>
    <dgm:pt modelId="{CC30456F-B4F2-4EDC-8717-D6505C9516AA}" type="parTrans" cxnId="{7DA28591-A6F6-4321-8BC9-6A2609D99B1B}">
      <dgm:prSet/>
      <dgm:spPr/>
      <dgm:t>
        <a:bodyPr/>
        <a:lstStyle/>
        <a:p>
          <a:endParaRPr lang="zh-HK" altLang="en-US" sz="1400"/>
        </a:p>
      </dgm:t>
    </dgm:pt>
    <dgm:pt modelId="{FECA34B4-CEA8-4AD7-930D-1ACF50ECB53F}" type="sibTrans" cxnId="{7DA28591-A6F6-4321-8BC9-6A2609D99B1B}">
      <dgm:prSet/>
      <dgm:spPr/>
      <dgm:t>
        <a:bodyPr/>
        <a:lstStyle/>
        <a:p>
          <a:endParaRPr lang="zh-HK" altLang="en-US" sz="1400"/>
        </a:p>
      </dgm:t>
    </dgm:pt>
    <dgm:pt modelId="{4A991E59-C055-4E45-9C84-7E0E468BED4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sz="1400" b="1" dirty="0" smtClean="0"/>
            <a:t>Synergistic effect on overall population health improvement</a:t>
          </a:r>
          <a:endParaRPr lang="zh-HK" sz="1400" dirty="0"/>
        </a:p>
      </dgm:t>
    </dgm:pt>
    <dgm:pt modelId="{515BAD30-0717-4741-958F-698C5F17A01A}" type="parTrans" cxnId="{F7EE4110-8A4C-449A-9D8A-4C28DB757531}">
      <dgm:prSet/>
      <dgm:spPr/>
      <dgm:t>
        <a:bodyPr/>
        <a:lstStyle/>
        <a:p>
          <a:endParaRPr lang="zh-HK" altLang="en-US" sz="1400"/>
        </a:p>
      </dgm:t>
    </dgm:pt>
    <dgm:pt modelId="{3B2602CA-19A4-4955-AE08-0B6B66AB94E2}" type="sibTrans" cxnId="{F7EE4110-8A4C-449A-9D8A-4C28DB757531}">
      <dgm:prSet/>
      <dgm:spPr/>
      <dgm:t>
        <a:bodyPr/>
        <a:lstStyle/>
        <a:p>
          <a:endParaRPr lang="zh-HK" altLang="en-US" sz="1400"/>
        </a:p>
      </dgm:t>
    </dgm:pt>
    <dgm:pt modelId="{4A682BEF-3213-4DFF-BA3F-C2BBD6542BE3}" type="pres">
      <dgm:prSet presAssocID="{BC0ED5DD-131B-4B52-87A6-1DCFFD6520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E25D2B7-923B-4CA7-9E57-95AEE649B0AD}" type="pres">
      <dgm:prSet presAssocID="{BC0ED5DD-131B-4B52-87A6-1DCFFD6520A0}" presName="arrow" presStyleLbl="bgShp" presStyleIdx="0" presStyleCnt="1"/>
      <dgm:spPr/>
    </dgm:pt>
    <dgm:pt modelId="{99860671-1716-48DB-A76B-A1F76766DBBA}" type="pres">
      <dgm:prSet presAssocID="{BC0ED5DD-131B-4B52-87A6-1DCFFD6520A0}" presName="linearProcess" presStyleCnt="0"/>
      <dgm:spPr/>
    </dgm:pt>
    <dgm:pt modelId="{01101BC1-B838-49F5-B023-072F3AF02CB0}" type="pres">
      <dgm:prSet presAssocID="{4082BE4C-328E-4164-A8F3-4861136EAF13}" presName="textNode" presStyleLbl="node1" presStyleIdx="0" presStyleCnt="7" custScaleX="13218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AF025F0-4511-4E1B-A0AC-CAB2D4DF5928}" type="pres">
      <dgm:prSet presAssocID="{BA98EEAE-DCFD-40B9-9667-FA39CFA07AC8}" presName="sibTrans" presStyleCnt="0"/>
      <dgm:spPr/>
    </dgm:pt>
    <dgm:pt modelId="{2901F759-EC9E-4245-A49D-7C8B8F9FFE92}" type="pres">
      <dgm:prSet presAssocID="{5EE816DD-21A6-4343-A8F5-2CD51D7366E1}" presName="textNode" presStyleLbl="node1" presStyleIdx="1" presStyleCnt="7" custScaleX="121041" custLinFactNeighborX="-425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15117C6-0CE1-4C07-94E1-B1E542D2C0A7}" type="pres">
      <dgm:prSet presAssocID="{AF09C8F5-3D1A-4093-A551-92B1D247EF2B}" presName="sibTrans" presStyleCnt="0"/>
      <dgm:spPr/>
    </dgm:pt>
    <dgm:pt modelId="{5F14093D-DC5E-431C-904A-0AE04C1BB914}" type="pres">
      <dgm:prSet presAssocID="{4C08DF1B-DA78-4A93-A195-F76294170EC6}" presName="textNode" presStyleLbl="node1" presStyleIdx="2" presStyleCnt="7" custScaleX="137555" custLinFactNeighborX="-36716" custLinFactNeighborY="-150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9EE8A23-8380-46C2-A9B0-7EA0E7E8795E}" type="pres">
      <dgm:prSet presAssocID="{50C9F65D-7CC1-4405-A3C9-EF52A18936C5}" presName="sibTrans" presStyleCnt="0"/>
      <dgm:spPr/>
    </dgm:pt>
    <dgm:pt modelId="{A5D15AFF-D9B5-45F7-ACFB-AE398DD3C883}" type="pres">
      <dgm:prSet presAssocID="{598650AE-96E3-4654-89B6-78D7F7609092}" presName="textNode" presStyleLbl="node1" presStyleIdx="3" presStyleCnt="7" custScaleX="120009" custLinFactNeighborX="-8666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963CD52-3EC2-4825-AF9D-40646BA5E3E5}" type="pres">
      <dgm:prSet presAssocID="{9530E9B9-91A6-4729-8CAB-FC7F62D8F95F}" presName="sibTrans" presStyleCnt="0"/>
      <dgm:spPr/>
    </dgm:pt>
    <dgm:pt modelId="{277E1C2F-AEE8-4E73-87BD-3D2855B7D1EF}" type="pres">
      <dgm:prSet presAssocID="{135233E2-81EF-4008-ACB7-0E2E9C66FD11}" presName="textNode" presStyleLbl="node1" presStyleIdx="4" presStyleCnt="7" custScaleX="137946" custLinFactX="-115" custLinFactNeighborX="-100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A6DCAEF-1328-4216-8FEB-409D941B2B4A}" type="pres">
      <dgm:prSet presAssocID="{1C828164-28C5-46CD-AC45-F4262AE94AED}" presName="sibTrans" presStyleCnt="0"/>
      <dgm:spPr/>
    </dgm:pt>
    <dgm:pt modelId="{DCD11938-0563-4974-9566-AA1B10434B5C}" type="pres">
      <dgm:prSet presAssocID="{C2970670-6A55-4861-B5C6-79F1CCA1F97F}" presName="textNode" presStyleLbl="node1" presStyleIdx="5" presStyleCnt="7" custScaleX="98224" custLinFactX="-7114" custLinFactNeighborX="-100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4A3B66B-DFBF-4D44-A7B2-32B7DD7323FC}" type="pres">
      <dgm:prSet presAssocID="{FECA34B4-CEA8-4AD7-930D-1ACF50ECB53F}" presName="sibTrans" presStyleCnt="0"/>
      <dgm:spPr/>
    </dgm:pt>
    <dgm:pt modelId="{5BC6B200-1E38-4FA5-8D6D-404DC5DEF578}" type="pres">
      <dgm:prSet presAssocID="{4A991E59-C055-4E45-9C84-7E0E468BED48}" presName="textNode" presStyleLbl="node1" presStyleIdx="6" presStyleCnt="7" custScaleX="142725" custLinFactX="-8947" custLinFactNeighborX="-10000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C926886-47F9-4C6F-AE96-151FBC9317FB}" type="presOf" srcId="{598650AE-96E3-4654-89B6-78D7F7609092}" destId="{A5D15AFF-D9B5-45F7-ACFB-AE398DD3C883}" srcOrd="0" destOrd="0" presId="urn:microsoft.com/office/officeart/2005/8/layout/hProcess9"/>
    <dgm:cxn modelId="{B754AEDB-53ED-4E36-A26A-4524DE3038D2}" type="presOf" srcId="{4C08DF1B-DA78-4A93-A195-F76294170EC6}" destId="{5F14093D-DC5E-431C-904A-0AE04C1BB914}" srcOrd="0" destOrd="0" presId="urn:microsoft.com/office/officeart/2005/8/layout/hProcess9"/>
    <dgm:cxn modelId="{34DB4C56-F538-4442-8F70-8F693D63B21A}" srcId="{BC0ED5DD-131B-4B52-87A6-1DCFFD6520A0}" destId="{135233E2-81EF-4008-ACB7-0E2E9C66FD11}" srcOrd="4" destOrd="0" parTransId="{7F2817CF-4A77-45CA-B451-BD8282F9D3D5}" sibTransId="{1C828164-28C5-46CD-AC45-F4262AE94AED}"/>
    <dgm:cxn modelId="{BB48D593-8B09-49D4-856E-99C05EE2E671}" type="presOf" srcId="{C2970670-6A55-4861-B5C6-79F1CCA1F97F}" destId="{DCD11938-0563-4974-9566-AA1B10434B5C}" srcOrd="0" destOrd="0" presId="urn:microsoft.com/office/officeart/2005/8/layout/hProcess9"/>
    <dgm:cxn modelId="{F7EE4110-8A4C-449A-9D8A-4C28DB757531}" srcId="{BC0ED5DD-131B-4B52-87A6-1DCFFD6520A0}" destId="{4A991E59-C055-4E45-9C84-7E0E468BED48}" srcOrd="6" destOrd="0" parTransId="{515BAD30-0717-4741-958F-698C5F17A01A}" sibTransId="{3B2602CA-19A4-4955-AE08-0B6B66AB94E2}"/>
    <dgm:cxn modelId="{69671ABC-BCB0-477F-AA65-02347806B53B}" type="presOf" srcId="{BC0ED5DD-131B-4B52-87A6-1DCFFD6520A0}" destId="{4A682BEF-3213-4DFF-BA3F-C2BBD6542BE3}" srcOrd="0" destOrd="0" presId="urn:microsoft.com/office/officeart/2005/8/layout/hProcess9"/>
    <dgm:cxn modelId="{5E3C8FBA-3937-418C-95A0-9E6F073536F5}" srcId="{BC0ED5DD-131B-4B52-87A6-1DCFFD6520A0}" destId="{4C08DF1B-DA78-4A93-A195-F76294170EC6}" srcOrd="2" destOrd="0" parTransId="{6B4D4DF9-B83E-404F-BCD0-4373831436E1}" sibTransId="{50C9F65D-7CC1-4405-A3C9-EF52A18936C5}"/>
    <dgm:cxn modelId="{39AE4B16-D21D-47D0-AF3B-E5828E13F75D}" type="presOf" srcId="{135233E2-81EF-4008-ACB7-0E2E9C66FD11}" destId="{277E1C2F-AEE8-4E73-87BD-3D2855B7D1EF}" srcOrd="0" destOrd="0" presId="urn:microsoft.com/office/officeart/2005/8/layout/hProcess9"/>
    <dgm:cxn modelId="{92664D2A-E5FE-465E-95FA-FCA54CEFEF62}" srcId="{BC0ED5DD-131B-4B52-87A6-1DCFFD6520A0}" destId="{598650AE-96E3-4654-89B6-78D7F7609092}" srcOrd="3" destOrd="0" parTransId="{EA546189-452D-4684-AFBD-00E41E754E9B}" sibTransId="{9530E9B9-91A6-4729-8CAB-FC7F62D8F95F}"/>
    <dgm:cxn modelId="{94FFD830-BEB9-4D21-B782-BFFB39EC4796}" srcId="{BC0ED5DD-131B-4B52-87A6-1DCFFD6520A0}" destId="{4082BE4C-328E-4164-A8F3-4861136EAF13}" srcOrd="0" destOrd="0" parTransId="{1AD4334D-BEE5-4F9D-BB7D-3A29A92AF14A}" sibTransId="{BA98EEAE-DCFD-40B9-9667-FA39CFA07AC8}"/>
    <dgm:cxn modelId="{2071DDE5-EABB-43C8-9AFD-F1B369FD4789}" type="presOf" srcId="{5EE816DD-21A6-4343-A8F5-2CD51D7366E1}" destId="{2901F759-EC9E-4245-A49D-7C8B8F9FFE92}" srcOrd="0" destOrd="0" presId="urn:microsoft.com/office/officeart/2005/8/layout/hProcess9"/>
    <dgm:cxn modelId="{4EC26D68-C2EE-4CE8-B2E5-3CF5A5D39DAE}" type="presOf" srcId="{4082BE4C-328E-4164-A8F3-4861136EAF13}" destId="{01101BC1-B838-49F5-B023-072F3AF02CB0}" srcOrd="0" destOrd="0" presId="urn:microsoft.com/office/officeart/2005/8/layout/hProcess9"/>
    <dgm:cxn modelId="{1FFED43A-506E-4B1C-8F48-CE8F997A3BEF}" type="presOf" srcId="{4A991E59-C055-4E45-9C84-7E0E468BED48}" destId="{5BC6B200-1E38-4FA5-8D6D-404DC5DEF578}" srcOrd="0" destOrd="0" presId="urn:microsoft.com/office/officeart/2005/8/layout/hProcess9"/>
    <dgm:cxn modelId="{7DA28591-A6F6-4321-8BC9-6A2609D99B1B}" srcId="{BC0ED5DD-131B-4B52-87A6-1DCFFD6520A0}" destId="{C2970670-6A55-4861-B5C6-79F1CCA1F97F}" srcOrd="5" destOrd="0" parTransId="{CC30456F-B4F2-4EDC-8717-D6505C9516AA}" sibTransId="{FECA34B4-CEA8-4AD7-930D-1ACF50ECB53F}"/>
    <dgm:cxn modelId="{EA093785-83A6-4176-9439-3F1A4BD9BEC1}" srcId="{BC0ED5DD-131B-4B52-87A6-1DCFFD6520A0}" destId="{5EE816DD-21A6-4343-A8F5-2CD51D7366E1}" srcOrd="1" destOrd="0" parTransId="{7788AFF7-6BA9-45C3-8C7A-E47C7FCA797B}" sibTransId="{AF09C8F5-3D1A-4093-A551-92B1D247EF2B}"/>
    <dgm:cxn modelId="{2BA03EB2-B717-4487-AE74-890C2EF2AEBE}" type="presParOf" srcId="{4A682BEF-3213-4DFF-BA3F-C2BBD6542BE3}" destId="{1E25D2B7-923B-4CA7-9E57-95AEE649B0AD}" srcOrd="0" destOrd="0" presId="urn:microsoft.com/office/officeart/2005/8/layout/hProcess9"/>
    <dgm:cxn modelId="{B0343FA5-4CEB-4857-90D4-330E7285C697}" type="presParOf" srcId="{4A682BEF-3213-4DFF-BA3F-C2BBD6542BE3}" destId="{99860671-1716-48DB-A76B-A1F76766DBBA}" srcOrd="1" destOrd="0" presId="urn:microsoft.com/office/officeart/2005/8/layout/hProcess9"/>
    <dgm:cxn modelId="{336CD338-41D8-4B2C-AB2C-3D9FA794474F}" type="presParOf" srcId="{99860671-1716-48DB-A76B-A1F76766DBBA}" destId="{01101BC1-B838-49F5-B023-072F3AF02CB0}" srcOrd="0" destOrd="0" presId="urn:microsoft.com/office/officeart/2005/8/layout/hProcess9"/>
    <dgm:cxn modelId="{3DBD318B-0A5C-4E98-9860-8F90D7909880}" type="presParOf" srcId="{99860671-1716-48DB-A76B-A1F76766DBBA}" destId="{DAF025F0-4511-4E1B-A0AC-CAB2D4DF5928}" srcOrd="1" destOrd="0" presId="urn:microsoft.com/office/officeart/2005/8/layout/hProcess9"/>
    <dgm:cxn modelId="{FAFCA14E-934C-47AF-9CAB-2D4D644D0C18}" type="presParOf" srcId="{99860671-1716-48DB-A76B-A1F76766DBBA}" destId="{2901F759-EC9E-4245-A49D-7C8B8F9FFE92}" srcOrd="2" destOrd="0" presId="urn:microsoft.com/office/officeart/2005/8/layout/hProcess9"/>
    <dgm:cxn modelId="{1ABD9138-60AC-42A5-A8E0-F9C4B8307DF5}" type="presParOf" srcId="{99860671-1716-48DB-A76B-A1F76766DBBA}" destId="{115117C6-0CE1-4C07-94E1-B1E542D2C0A7}" srcOrd="3" destOrd="0" presId="urn:microsoft.com/office/officeart/2005/8/layout/hProcess9"/>
    <dgm:cxn modelId="{DA2EDF74-8529-495A-A6E7-BCAEBC151651}" type="presParOf" srcId="{99860671-1716-48DB-A76B-A1F76766DBBA}" destId="{5F14093D-DC5E-431C-904A-0AE04C1BB914}" srcOrd="4" destOrd="0" presId="urn:microsoft.com/office/officeart/2005/8/layout/hProcess9"/>
    <dgm:cxn modelId="{58FF6135-9497-46A5-B5BC-6BDCB142BC3D}" type="presParOf" srcId="{99860671-1716-48DB-A76B-A1F76766DBBA}" destId="{59EE8A23-8380-46C2-A9B0-7EA0E7E8795E}" srcOrd="5" destOrd="0" presId="urn:microsoft.com/office/officeart/2005/8/layout/hProcess9"/>
    <dgm:cxn modelId="{89C8D176-5B44-4608-A4E3-0F2651630D4D}" type="presParOf" srcId="{99860671-1716-48DB-A76B-A1F76766DBBA}" destId="{A5D15AFF-D9B5-45F7-ACFB-AE398DD3C883}" srcOrd="6" destOrd="0" presId="urn:microsoft.com/office/officeart/2005/8/layout/hProcess9"/>
    <dgm:cxn modelId="{BBFB81FD-F692-423D-BF96-DE7DB1BDE57D}" type="presParOf" srcId="{99860671-1716-48DB-A76B-A1F76766DBBA}" destId="{0963CD52-3EC2-4825-AF9D-40646BA5E3E5}" srcOrd="7" destOrd="0" presId="urn:microsoft.com/office/officeart/2005/8/layout/hProcess9"/>
    <dgm:cxn modelId="{AE092282-2EB9-4CD4-9822-964144566620}" type="presParOf" srcId="{99860671-1716-48DB-A76B-A1F76766DBBA}" destId="{277E1C2F-AEE8-4E73-87BD-3D2855B7D1EF}" srcOrd="8" destOrd="0" presId="urn:microsoft.com/office/officeart/2005/8/layout/hProcess9"/>
    <dgm:cxn modelId="{EEFE6C82-3B99-4012-913F-AFCC28AAFE52}" type="presParOf" srcId="{99860671-1716-48DB-A76B-A1F76766DBBA}" destId="{5A6DCAEF-1328-4216-8FEB-409D941B2B4A}" srcOrd="9" destOrd="0" presId="urn:microsoft.com/office/officeart/2005/8/layout/hProcess9"/>
    <dgm:cxn modelId="{3BFB3D5F-5343-4B0E-A43D-074DC389FC08}" type="presParOf" srcId="{99860671-1716-48DB-A76B-A1F76766DBBA}" destId="{DCD11938-0563-4974-9566-AA1B10434B5C}" srcOrd="10" destOrd="0" presId="urn:microsoft.com/office/officeart/2005/8/layout/hProcess9"/>
    <dgm:cxn modelId="{D924474C-8B56-4FE8-AAF2-0DFF05D3B020}" type="presParOf" srcId="{99860671-1716-48DB-A76B-A1F76766DBBA}" destId="{A4A3B66B-DFBF-4D44-A7B2-32B7DD7323FC}" srcOrd="11" destOrd="0" presId="urn:microsoft.com/office/officeart/2005/8/layout/hProcess9"/>
    <dgm:cxn modelId="{25F3FCF6-F9CC-4A8A-91FE-3A85899DE2BE}" type="presParOf" srcId="{99860671-1716-48DB-A76B-A1F76766DBBA}" destId="{5BC6B200-1E38-4FA5-8D6D-404DC5DEF57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5F96BD-BEAD-458E-9AF0-1C66FF5803B5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26B3B08-8FCB-4351-858B-DCCE942438A7}">
      <dgm:prSet custT="1"/>
      <dgm:spPr/>
      <dgm:t>
        <a:bodyPr/>
        <a:lstStyle/>
        <a:p>
          <a:pPr algn="l" rtl="0"/>
          <a:r>
            <a:rPr lang="en-US" sz="2400" dirty="0" smtClean="0"/>
            <a:t>WHP </a:t>
          </a:r>
          <a:r>
            <a:rPr lang="en-US" sz="2400" dirty="0" err="1" smtClean="0"/>
            <a:t>programme</a:t>
          </a:r>
          <a:r>
            <a:rPr lang="en-US" sz="2400" dirty="0" smtClean="0"/>
            <a:t> costs a lot of money and time</a:t>
          </a:r>
          <a:endParaRPr lang="zh-TW" sz="2400" dirty="0"/>
        </a:p>
      </dgm:t>
    </dgm:pt>
    <dgm:pt modelId="{66E49CA4-115E-4363-85B0-1D598EC8F55F}" type="parTrans" cxnId="{7B379D7F-4530-4411-97B4-0E88CF5BB61D}">
      <dgm:prSet/>
      <dgm:spPr/>
      <dgm:t>
        <a:bodyPr/>
        <a:lstStyle/>
        <a:p>
          <a:endParaRPr lang="zh-TW" altLang="en-US"/>
        </a:p>
      </dgm:t>
    </dgm:pt>
    <dgm:pt modelId="{E4F145B0-D4C2-427C-B36D-5908ED456669}" type="sibTrans" cxnId="{7B379D7F-4530-4411-97B4-0E88CF5BB61D}">
      <dgm:prSet/>
      <dgm:spPr/>
      <dgm:t>
        <a:bodyPr/>
        <a:lstStyle/>
        <a:p>
          <a:endParaRPr lang="zh-TW" altLang="en-US"/>
        </a:p>
      </dgm:t>
    </dgm:pt>
    <dgm:pt modelId="{5369CC94-1077-4548-B62D-9AB52C0DA6A6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 smtClean="0"/>
            <a:t>Running a WHP </a:t>
          </a:r>
          <a:r>
            <a:rPr lang="en-US" altLang="zh-TW" sz="2400" dirty="0" err="1" smtClean="0"/>
            <a:t>programme</a:t>
          </a:r>
          <a:r>
            <a:rPr lang="en-US" altLang="zh-TW" sz="2400" dirty="0" smtClean="0"/>
            <a:t> requires a lot of space in the company</a:t>
          </a:r>
          <a:endParaRPr lang="zh-TW" altLang="zh-TW" sz="2400" dirty="0" smtClean="0"/>
        </a:p>
      </dgm:t>
    </dgm:pt>
    <dgm:pt modelId="{F04653CE-C46A-4A9E-A7AD-21833A73B047}" type="parTrans" cxnId="{5154C0AF-DEA5-4780-A1E9-EBA9F8B895CA}">
      <dgm:prSet/>
      <dgm:spPr/>
      <dgm:t>
        <a:bodyPr/>
        <a:lstStyle/>
        <a:p>
          <a:endParaRPr lang="zh-TW" altLang="en-US"/>
        </a:p>
      </dgm:t>
    </dgm:pt>
    <dgm:pt modelId="{D5076DA1-1BD7-4DF0-90F8-71A780711EDD}" type="sibTrans" cxnId="{5154C0AF-DEA5-4780-A1E9-EBA9F8B895CA}">
      <dgm:prSet/>
      <dgm:spPr/>
      <dgm:t>
        <a:bodyPr/>
        <a:lstStyle/>
        <a:p>
          <a:endParaRPr lang="zh-TW" altLang="en-US"/>
        </a:p>
      </dgm:t>
    </dgm:pt>
    <dgm:pt modelId="{6187CF8A-5D69-4274-A04B-CB6A55B1F084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/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 smtClean="0"/>
            <a:t>WHP </a:t>
          </a:r>
          <a:r>
            <a:rPr lang="en-US" altLang="zh-TW" sz="2400" dirty="0" err="1" smtClean="0"/>
            <a:t>programme</a:t>
          </a:r>
          <a:r>
            <a:rPr lang="en-US" altLang="zh-TW" sz="2400" dirty="0" smtClean="0"/>
            <a:t> must be run by health experts</a:t>
          </a:r>
          <a:endParaRPr lang="zh-TW" altLang="zh-TW" sz="2400" dirty="0" smtClean="0"/>
        </a:p>
        <a:p>
          <a:pPr algn="l" rtl="0"/>
          <a:endParaRPr lang="zh-TW" sz="2400" dirty="0"/>
        </a:p>
      </dgm:t>
    </dgm:pt>
    <dgm:pt modelId="{68838EBD-B982-46F1-9830-B7F961A10B24}" type="parTrans" cxnId="{35409E16-E45E-44E9-823C-CD9330E54BC6}">
      <dgm:prSet/>
      <dgm:spPr/>
      <dgm:t>
        <a:bodyPr/>
        <a:lstStyle/>
        <a:p>
          <a:endParaRPr lang="zh-TW" altLang="en-US"/>
        </a:p>
      </dgm:t>
    </dgm:pt>
    <dgm:pt modelId="{F41BFB64-A207-46E5-A058-AA0CA91D82B9}" type="sibTrans" cxnId="{35409E16-E45E-44E9-823C-CD9330E54BC6}">
      <dgm:prSet/>
      <dgm:spPr/>
      <dgm:t>
        <a:bodyPr/>
        <a:lstStyle/>
        <a:p>
          <a:endParaRPr lang="zh-TW" altLang="en-US"/>
        </a:p>
      </dgm:t>
    </dgm:pt>
    <dgm:pt modelId="{B22A3EF5-2174-42B4-863E-6BBB6BECE000}">
      <dgm:prSet custT="1"/>
      <dgm:spPr/>
      <dgm:t>
        <a:bodyPr/>
        <a:lstStyle/>
        <a:p>
          <a:pPr rtl="0"/>
          <a:r>
            <a:rPr lang="en-US" sz="2400" dirty="0" smtClean="0"/>
            <a:t>WHP </a:t>
          </a:r>
          <a:r>
            <a:rPr lang="en-US" sz="2400" dirty="0" err="1" smtClean="0"/>
            <a:t>programme</a:t>
          </a:r>
          <a:r>
            <a:rPr lang="en-US" sz="2400" dirty="0" smtClean="0"/>
            <a:t> is about exercise classes and health talks</a:t>
          </a:r>
          <a:endParaRPr lang="en-US" sz="2400" dirty="0"/>
        </a:p>
      </dgm:t>
    </dgm:pt>
    <dgm:pt modelId="{3AAE5051-3151-4FC1-8156-9565DB6FAFD4}" type="parTrans" cxnId="{F02547FA-64DD-4285-B199-D24253A87390}">
      <dgm:prSet/>
      <dgm:spPr/>
      <dgm:t>
        <a:bodyPr/>
        <a:lstStyle/>
        <a:p>
          <a:endParaRPr lang="zh-TW" altLang="en-US"/>
        </a:p>
      </dgm:t>
    </dgm:pt>
    <dgm:pt modelId="{C342AAF2-82F9-4750-B321-B84C886D7B70}" type="sibTrans" cxnId="{F02547FA-64DD-4285-B199-D24253A87390}">
      <dgm:prSet/>
      <dgm:spPr/>
      <dgm:t>
        <a:bodyPr/>
        <a:lstStyle/>
        <a:p>
          <a:endParaRPr lang="zh-TW" altLang="en-US"/>
        </a:p>
      </dgm:t>
    </dgm:pt>
    <dgm:pt modelId="{0CCBDF11-78E9-4DBB-A029-5D6B63AABF17}">
      <dgm:prSet/>
      <dgm:spPr/>
      <dgm:t>
        <a:bodyPr/>
        <a:lstStyle/>
        <a:p>
          <a:pPr rtl="0"/>
          <a:endParaRPr lang="zh-TW" altLang="en-US" sz="1500" dirty="0"/>
        </a:p>
      </dgm:t>
    </dgm:pt>
    <dgm:pt modelId="{65CDB253-A9D1-41B6-8AA2-3FC37DF8CE1E}" type="parTrans" cxnId="{10AB3D03-975E-4065-8627-CFE861175058}">
      <dgm:prSet/>
      <dgm:spPr/>
      <dgm:t>
        <a:bodyPr/>
        <a:lstStyle/>
        <a:p>
          <a:endParaRPr lang="zh-TW" altLang="en-US"/>
        </a:p>
      </dgm:t>
    </dgm:pt>
    <dgm:pt modelId="{8BE1999E-5BF4-464F-AEFB-7AE46B988FF9}" type="sibTrans" cxnId="{10AB3D03-975E-4065-8627-CFE861175058}">
      <dgm:prSet/>
      <dgm:spPr/>
      <dgm:t>
        <a:bodyPr/>
        <a:lstStyle/>
        <a:p>
          <a:endParaRPr lang="zh-TW" altLang="en-US"/>
        </a:p>
      </dgm:t>
    </dgm:pt>
    <dgm:pt modelId="{284A87A4-FCFF-47AB-B6CC-B4468ACD8A62}" type="pres">
      <dgm:prSet presAssocID="{BA5F96BD-BEAD-458E-9AF0-1C66FF5803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C73FDA-9EED-49C1-9112-0EF8268F8AAA}" type="pres">
      <dgm:prSet presAssocID="{226B3B08-8FCB-4351-858B-DCCE942438A7}" presName="composite" presStyleCnt="0"/>
      <dgm:spPr/>
    </dgm:pt>
    <dgm:pt modelId="{1F14A3D6-58A0-41A9-A57C-76B028117801}" type="pres">
      <dgm:prSet presAssocID="{226B3B08-8FCB-4351-858B-DCCE942438A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CD174B4-99A0-4497-89EE-75ADAFCAFC02}" type="pres">
      <dgm:prSet presAssocID="{226B3B08-8FCB-4351-858B-DCCE942438A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DB228-20AA-48FF-8257-C36660723749}" type="pres">
      <dgm:prSet presAssocID="{E4F145B0-D4C2-427C-B36D-5908ED456669}" presName="spacing" presStyleCnt="0"/>
      <dgm:spPr/>
    </dgm:pt>
    <dgm:pt modelId="{968F1382-87FD-473D-B54F-79C9465CD90C}" type="pres">
      <dgm:prSet presAssocID="{5369CC94-1077-4548-B62D-9AB52C0DA6A6}" presName="composite" presStyleCnt="0"/>
      <dgm:spPr/>
    </dgm:pt>
    <dgm:pt modelId="{7005F80B-B189-4946-8BE6-9E7B917C2DE2}" type="pres">
      <dgm:prSet presAssocID="{5369CC94-1077-4548-B62D-9AB52C0DA6A6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13FC1D-8783-4E3F-A197-19614DF8BE84}" type="pres">
      <dgm:prSet presAssocID="{5369CC94-1077-4548-B62D-9AB52C0DA6A6}" presName="txShp" presStyleLbl="node1" presStyleIdx="1" presStyleCnt="4" custLinFactNeighborX="669" custLinFactNeighborY="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08306-0E20-4976-8C09-46D47B9B4FAA}" type="pres">
      <dgm:prSet presAssocID="{D5076DA1-1BD7-4DF0-90F8-71A780711EDD}" presName="spacing" presStyleCnt="0"/>
      <dgm:spPr/>
    </dgm:pt>
    <dgm:pt modelId="{DD624A7D-BE92-4E63-BC17-1BFC51579721}" type="pres">
      <dgm:prSet presAssocID="{6187CF8A-5D69-4274-A04B-CB6A55B1F084}" presName="composite" presStyleCnt="0"/>
      <dgm:spPr/>
    </dgm:pt>
    <dgm:pt modelId="{84CC2481-A27C-4F56-A6DB-C2899934FC75}" type="pres">
      <dgm:prSet presAssocID="{6187CF8A-5D69-4274-A04B-CB6A55B1F08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7203BB-FE61-402E-AC03-82DACE443D6A}" type="pres">
      <dgm:prSet presAssocID="{6187CF8A-5D69-4274-A04B-CB6A55B1F08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87CA99-9265-4995-A536-4263C7FEB6FC}" type="pres">
      <dgm:prSet presAssocID="{F41BFB64-A207-46E5-A058-AA0CA91D82B9}" presName="spacing" presStyleCnt="0"/>
      <dgm:spPr/>
    </dgm:pt>
    <dgm:pt modelId="{B35E0296-AAD8-434C-B393-E79BB7F20177}" type="pres">
      <dgm:prSet presAssocID="{B22A3EF5-2174-42B4-863E-6BBB6BECE000}" presName="composite" presStyleCnt="0"/>
      <dgm:spPr/>
    </dgm:pt>
    <dgm:pt modelId="{7FA83168-7A60-45CE-9B55-10E4373209CA}" type="pres">
      <dgm:prSet presAssocID="{B22A3EF5-2174-42B4-863E-6BBB6BECE000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7C436D-A292-4549-94D8-C443C432F535}" type="pres">
      <dgm:prSet presAssocID="{B22A3EF5-2174-42B4-863E-6BBB6BECE00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5BAEE1-3398-4159-8751-562CFEFAFDEF}" type="presOf" srcId="{226B3B08-8FCB-4351-858B-DCCE942438A7}" destId="{9CD174B4-99A0-4497-89EE-75ADAFCAFC02}" srcOrd="0" destOrd="0" presId="urn:microsoft.com/office/officeart/2005/8/layout/vList3"/>
    <dgm:cxn modelId="{A0E66E45-30B8-4CDC-8B6F-122958787E46}" type="presOf" srcId="{BA5F96BD-BEAD-458E-9AF0-1C66FF5803B5}" destId="{284A87A4-FCFF-47AB-B6CC-B4468ACD8A62}" srcOrd="0" destOrd="0" presId="urn:microsoft.com/office/officeart/2005/8/layout/vList3"/>
    <dgm:cxn modelId="{F02547FA-64DD-4285-B199-D24253A87390}" srcId="{BA5F96BD-BEAD-458E-9AF0-1C66FF5803B5}" destId="{B22A3EF5-2174-42B4-863E-6BBB6BECE000}" srcOrd="3" destOrd="0" parTransId="{3AAE5051-3151-4FC1-8156-9565DB6FAFD4}" sibTransId="{C342AAF2-82F9-4750-B321-B84C886D7B70}"/>
    <dgm:cxn modelId="{74C83209-FAD6-4CEA-BBFB-5659F2FC57EE}" type="presOf" srcId="{B22A3EF5-2174-42B4-863E-6BBB6BECE000}" destId="{257C436D-A292-4549-94D8-C443C432F535}" srcOrd="0" destOrd="0" presId="urn:microsoft.com/office/officeart/2005/8/layout/vList3"/>
    <dgm:cxn modelId="{96090CBD-DE90-476F-8AC4-C9418FF102AE}" type="presOf" srcId="{5369CC94-1077-4548-B62D-9AB52C0DA6A6}" destId="{E713FC1D-8783-4E3F-A197-19614DF8BE84}" srcOrd="0" destOrd="0" presId="urn:microsoft.com/office/officeart/2005/8/layout/vList3"/>
    <dgm:cxn modelId="{5154C0AF-DEA5-4780-A1E9-EBA9F8B895CA}" srcId="{BA5F96BD-BEAD-458E-9AF0-1C66FF5803B5}" destId="{5369CC94-1077-4548-B62D-9AB52C0DA6A6}" srcOrd="1" destOrd="0" parTransId="{F04653CE-C46A-4A9E-A7AD-21833A73B047}" sibTransId="{D5076DA1-1BD7-4DF0-90F8-71A780711EDD}"/>
    <dgm:cxn modelId="{7EDA36AA-3E70-40DD-BE95-52F3BEBB76FD}" type="presOf" srcId="{6187CF8A-5D69-4274-A04B-CB6A55B1F084}" destId="{7E7203BB-FE61-402E-AC03-82DACE443D6A}" srcOrd="0" destOrd="0" presId="urn:microsoft.com/office/officeart/2005/8/layout/vList3"/>
    <dgm:cxn modelId="{10AB3D03-975E-4065-8627-CFE861175058}" srcId="{B22A3EF5-2174-42B4-863E-6BBB6BECE000}" destId="{0CCBDF11-78E9-4DBB-A029-5D6B63AABF17}" srcOrd="0" destOrd="0" parTransId="{65CDB253-A9D1-41B6-8AA2-3FC37DF8CE1E}" sibTransId="{8BE1999E-5BF4-464F-AEFB-7AE46B988FF9}"/>
    <dgm:cxn modelId="{35409E16-E45E-44E9-823C-CD9330E54BC6}" srcId="{BA5F96BD-BEAD-458E-9AF0-1C66FF5803B5}" destId="{6187CF8A-5D69-4274-A04B-CB6A55B1F084}" srcOrd="2" destOrd="0" parTransId="{68838EBD-B982-46F1-9830-B7F961A10B24}" sibTransId="{F41BFB64-A207-46E5-A058-AA0CA91D82B9}"/>
    <dgm:cxn modelId="{CE72B2A6-FBAA-4C68-956A-98CA9C8EDCF4}" type="presOf" srcId="{0CCBDF11-78E9-4DBB-A029-5D6B63AABF17}" destId="{257C436D-A292-4549-94D8-C443C432F535}" srcOrd="0" destOrd="1" presId="urn:microsoft.com/office/officeart/2005/8/layout/vList3"/>
    <dgm:cxn modelId="{7B379D7F-4530-4411-97B4-0E88CF5BB61D}" srcId="{BA5F96BD-BEAD-458E-9AF0-1C66FF5803B5}" destId="{226B3B08-8FCB-4351-858B-DCCE942438A7}" srcOrd="0" destOrd="0" parTransId="{66E49CA4-115E-4363-85B0-1D598EC8F55F}" sibTransId="{E4F145B0-D4C2-427C-B36D-5908ED456669}"/>
    <dgm:cxn modelId="{8D5E1652-9397-48C6-8635-653CBF5FEE04}" type="presParOf" srcId="{284A87A4-FCFF-47AB-B6CC-B4468ACD8A62}" destId="{BCC73FDA-9EED-49C1-9112-0EF8268F8AAA}" srcOrd="0" destOrd="0" presId="urn:microsoft.com/office/officeart/2005/8/layout/vList3"/>
    <dgm:cxn modelId="{D6A4C423-5AAF-4D8A-A399-22265F317104}" type="presParOf" srcId="{BCC73FDA-9EED-49C1-9112-0EF8268F8AAA}" destId="{1F14A3D6-58A0-41A9-A57C-76B028117801}" srcOrd="0" destOrd="0" presId="urn:microsoft.com/office/officeart/2005/8/layout/vList3"/>
    <dgm:cxn modelId="{68340671-B2BD-4F5A-AD4D-DD05D7409233}" type="presParOf" srcId="{BCC73FDA-9EED-49C1-9112-0EF8268F8AAA}" destId="{9CD174B4-99A0-4497-89EE-75ADAFCAFC02}" srcOrd="1" destOrd="0" presId="urn:microsoft.com/office/officeart/2005/8/layout/vList3"/>
    <dgm:cxn modelId="{C144B93D-A721-48E4-B892-120241FB0628}" type="presParOf" srcId="{284A87A4-FCFF-47AB-B6CC-B4468ACD8A62}" destId="{53EDB228-20AA-48FF-8257-C36660723749}" srcOrd="1" destOrd="0" presId="urn:microsoft.com/office/officeart/2005/8/layout/vList3"/>
    <dgm:cxn modelId="{2769ED7F-C658-43DE-AE82-85D7D945A8C3}" type="presParOf" srcId="{284A87A4-FCFF-47AB-B6CC-B4468ACD8A62}" destId="{968F1382-87FD-473D-B54F-79C9465CD90C}" srcOrd="2" destOrd="0" presId="urn:microsoft.com/office/officeart/2005/8/layout/vList3"/>
    <dgm:cxn modelId="{44D2C09A-0C05-43E0-859A-29A4583B2530}" type="presParOf" srcId="{968F1382-87FD-473D-B54F-79C9465CD90C}" destId="{7005F80B-B189-4946-8BE6-9E7B917C2DE2}" srcOrd="0" destOrd="0" presId="urn:microsoft.com/office/officeart/2005/8/layout/vList3"/>
    <dgm:cxn modelId="{66872BDD-3642-4200-94D3-89A1C0B92E70}" type="presParOf" srcId="{968F1382-87FD-473D-B54F-79C9465CD90C}" destId="{E713FC1D-8783-4E3F-A197-19614DF8BE84}" srcOrd="1" destOrd="0" presId="urn:microsoft.com/office/officeart/2005/8/layout/vList3"/>
    <dgm:cxn modelId="{7C08D0B4-6457-43C9-90CB-F372670578A3}" type="presParOf" srcId="{284A87A4-FCFF-47AB-B6CC-B4468ACD8A62}" destId="{29D08306-0E20-4976-8C09-46D47B9B4FAA}" srcOrd="3" destOrd="0" presId="urn:microsoft.com/office/officeart/2005/8/layout/vList3"/>
    <dgm:cxn modelId="{9E3194D2-917E-43D7-9195-72655F61F7F4}" type="presParOf" srcId="{284A87A4-FCFF-47AB-B6CC-B4468ACD8A62}" destId="{DD624A7D-BE92-4E63-BC17-1BFC51579721}" srcOrd="4" destOrd="0" presId="urn:microsoft.com/office/officeart/2005/8/layout/vList3"/>
    <dgm:cxn modelId="{B9ED4FB4-5452-4291-9C21-72C611C44B74}" type="presParOf" srcId="{DD624A7D-BE92-4E63-BC17-1BFC51579721}" destId="{84CC2481-A27C-4F56-A6DB-C2899934FC75}" srcOrd="0" destOrd="0" presId="urn:microsoft.com/office/officeart/2005/8/layout/vList3"/>
    <dgm:cxn modelId="{7358FF76-9567-469C-8740-7B7D5E88E03E}" type="presParOf" srcId="{DD624A7D-BE92-4E63-BC17-1BFC51579721}" destId="{7E7203BB-FE61-402E-AC03-82DACE443D6A}" srcOrd="1" destOrd="0" presId="urn:microsoft.com/office/officeart/2005/8/layout/vList3"/>
    <dgm:cxn modelId="{F851FCAB-80B3-4826-A2ED-F7B6752FC722}" type="presParOf" srcId="{284A87A4-FCFF-47AB-B6CC-B4468ACD8A62}" destId="{3887CA99-9265-4995-A536-4263C7FEB6FC}" srcOrd="5" destOrd="0" presId="urn:microsoft.com/office/officeart/2005/8/layout/vList3"/>
    <dgm:cxn modelId="{E0CC7593-6648-4512-B0F0-78117E695C65}" type="presParOf" srcId="{284A87A4-FCFF-47AB-B6CC-B4468ACD8A62}" destId="{B35E0296-AAD8-434C-B393-E79BB7F20177}" srcOrd="6" destOrd="0" presId="urn:microsoft.com/office/officeart/2005/8/layout/vList3"/>
    <dgm:cxn modelId="{9E1CE72F-CB8F-4D46-BE31-6ABCF607C38D}" type="presParOf" srcId="{B35E0296-AAD8-434C-B393-E79BB7F20177}" destId="{7FA83168-7A60-45CE-9B55-10E4373209CA}" srcOrd="0" destOrd="0" presId="urn:microsoft.com/office/officeart/2005/8/layout/vList3"/>
    <dgm:cxn modelId="{88DCBABF-3119-4A08-83BA-2CF8C8E59893}" type="presParOf" srcId="{B35E0296-AAD8-434C-B393-E79BB7F20177}" destId="{257C436D-A292-4549-94D8-C443C432F535}" srcOrd="1" destOrd="0" presId="urn:microsoft.com/office/officeart/2005/8/layout/vList3"/>
  </dgm:cxnLst>
  <dgm:bg>
    <a:solidFill>
      <a:srgbClr val="FF9966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A7CFE-670E-4D3F-81A5-CAFD47096087}">
      <dsp:nvSpPr>
        <dsp:cNvPr id="0" name=""/>
        <dsp:cNvSpPr/>
      </dsp:nvSpPr>
      <dsp:spPr>
        <a:xfrm rot="5400000">
          <a:off x="-312461" y="315669"/>
          <a:ext cx="2083077" cy="145815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sz="4100" kern="1200" dirty="0"/>
        </a:p>
      </dsp:txBody>
      <dsp:txXfrm rot="5400000">
        <a:off x="-312461" y="315669"/>
        <a:ext cx="2083077" cy="1458154"/>
      </dsp:txXfrm>
    </dsp:sp>
    <dsp:sp modelId="{0049988E-E005-4DFA-AF97-F5BABD34B6F0}">
      <dsp:nvSpPr>
        <dsp:cNvPr id="0" name=""/>
        <dsp:cNvSpPr/>
      </dsp:nvSpPr>
      <dsp:spPr>
        <a:xfrm rot="5400000">
          <a:off x="4166876" y="-2705514"/>
          <a:ext cx="1354000" cy="6771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zh-HK" sz="2500" kern="1200" dirty="0" smtClean="0"/>
            <a:t>To develop a model of Workforce Health Promotion (WHP) that will increase health awareness and literacy of the workforce</a:t>
          </a:r>
          <a:endParaRPr lang="zh-HK" altLang="en-US" sz="2500" kern="1200" dirty="0"/>
        </a:p>
      </dsp:txBody>
      <dsp:txXfrm rot="5400000">
        <a:off x="4166876" y="-2705514"/>
        <a:ext cx="1354000" cy="6771445"/>
      </dsp:txXfrm>
    </dsp:sp>
    <dsp:sp modelId="{6681D5B5-1582-40C3-828D-51DB6D2AA4F9}">
      <dsp:nvSpPr>
        <dsp:cNvPr id="0" name=""/>
        <dsp:cNvSpPr/>
      </dsp:nvSpPr>
      <dsp:spPr>
        <a:xfrm rot="5400000">
          <a:off x="-312461" y="2111551"/>
          <a:ext cx="2083077" cy="1458154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sz="4100" kern="1200" dirty="0"/>
        </a:p>
      </dsp:txBody>
      <dsp:txXfrm rot="5400000">
        <a:off x="-312461" y="2111551"/>
        <a:ext cx="2083077" cy="1458154"/>
      </dsp:txXfrm>
    </dsp:sp>
    <dsp:sp modelId="{86E501DF-878F-4F85-98E9-7525157E9B13}">
      <dsp:nvSpPr>
        <dsp:cNvPr id="0" name=""/>
        <dsp:cNvSpPr/>
      </dsp:nvSpPr>
      <dsp:spPr>
        <a:xfrm rot="5400000">
          <a:off x="4166876" y="-909632"/>
          <a:ext cx="1354000" cy="6771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zh-HK" sz="2500" kern="1200" dirty="0" smtClean="0"/>
            <a:t>To assess the feasibility, acceptability, effectiveness and efficiency of the model of WHP</a:t>
          </a:r>
          <a:endParaRPr lang="zh-HK" altLang="zh-HK" sz="2500" kern="1200" dirty="0" smtClean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2500" kern="1200" dirty="0"/>
        </a:p>
      </dsp:txBody>
      <dsp:txXfrm rot="5400000">
        <a:off x="4166876" y="-909632"/>
        <a:ext cx="1354000" cy="6771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4C790-DBA1-4E82-8283-00843CFBD9FE}">
      <dsp:nvSpPr>
        <dsp:cNvPr id="0" name=""/>
        <dsp:cNvSpPr/>
      </dsp:nvSpPr>
      <dsp:spPr>
        <a:xfrm>
          <a:off x="0" y="0"/>
          <a:ext cx="2547528" cy="30480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400" kern="1200" dirty="0"/>
        </a:p>
      </dsp:txBody>
      <dsp:txXfrm>
        <a:off x="0" y="0"/>
        <a:ext cx="2547528" cy="304800"/>
      </dsp:txXfrm>
    </dsp:sp>
    <dsp:sp modelId="{0788FA57-E27F-4591-B1F3-8562C07B2B93}">
      <dsp:nvSpPr>
        <dsp:cNvPr id="0" name=""/>
        <dsp:cNvSpPr/>
      </dsp:nvSpPr>
      <dsp:spPr>
        <a:xfrm>
          <a:off x="1782097" y="0"/>
          <a:ext cx="2547528" cy="304800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500" kern="1200" dirty="0" smtClean="0"/>
            <a:t>September 2010</a:t>
          </a:r>
          <a:endParaRPr lang="zh-HK" altLang="en-US" sz="1500" kern="1200" dirty="0"/>
        </a:p>
      </dsp:txBody>
      <dsp:txXfrm>
        <a:off x="1782097" y="0"/>
        <a:ext cx="2547528" cy="304800"/>
      </dsp:txXfrm>
    </dsp:sp>
    <dsp:sp modelId="{9C4B8551-DD21-478C-9DA1-7E6F60C40C4D}">
      <dsp:nvSpPr>
        <dsp:cNvPr id="0" name=""/>
        <dsp:cNvSpPr/>
      </dsp:nvSpPr>
      <dsp:spPr>
        <a:xfrm>
          <a:off x="4078959" y="0"/>
          <a:ext cx="2547528" cy="30480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500" kern="1200" dirty="0" smtClean="0"/>
            <a:t>December  2011 </a:t>
          </a:r>
          <a:endParaRPr lang="zh-HK" altLang="en-US" sz="1500" kern="1200" dirty="0"/>
        </a:p>
      </dsp:txBody>
      <dsp:txXfrm>
        <a:off x="4078959" y="0"/>
        <a:ext cx="2547528" cy="304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BE778-5E2B-4E31-843E-8A3390387EE7}">
      <dsp:nvSpPr>
        <dsp:cNvPr id="0" name=""/>
        <dsp:cNvSpPr/>
      </dsp:nvSpPr>
      <dsp:spPr>
        <a:xfrm>
          <a:off x="3315881" y="0"/>
          <a:ext cx="1796057" cy="1796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Recruitment</a:t>
          </a:r>
          <a:endParaRPr lang="zh-HK" altLang="en-US" sz="1400" kern="1200" dirty="0"/>
        </a:p>
      </dsp:txBody>
      <dsp:txXfrm>
        <a:off x="3315881" y="0"/>
        <a:ext cx="1796057" cy="1796057"/>
      </dsp:txXfrm>
    </dsp:sp>
    <dsp:sp modelId="{0C3D749E-C4ED-4B64-9605-25F52119A3B8}">
      <dsp:nvSpPr>
        <dsp:cNvPr id="0" name=""/>
        <dsp:cNvSpPr/>
      </dsp:nvSpPr>
      <dsp:spPr>
        <a:xfrm rot="1105784">
          <a:off x="5351089" y="1102963"/>
          <a:ext cx="774684" cy="606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kern="1200"/>
        </a:p>
      </dsp:txBody>
      <dsp:txXfrm rot="1105784">
        <a:off x="5351089" y="1102963"/>
        <a:ext cx="774684" cy="606169"/>
      </dsp:txXfrm>
    </dsp:sp>
    <dsp:sp modelId="{8BF6AD06-6A63-4ECA-AADF-2151800E8B0E}">
      <dsp:nvSpPr>
        <dsp:cNvPr id="0" name=""/>
        <dsp:cNvSpPr/>
      </dsp:nvSpPr>
      <dsp:spPr>
        <a:xfrm>
          <a:off x="6406525" y="1029902"/>
          <a:ext cx="1796057" cy="1796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Setting up a Wellness Committee</a:t>
          </a:r>
          <a:endParaRPr lang="zh-HK" altLang="en-US" sz="1400" kern="1200" dirty="0"/>
        </a:p>
      </dsp:txBody>
      <dsp:txXfrm>
        <a:off x="6406525" y="1029902"/>
        <a:ext cx="1796057" cy="1796057"/>
      </dsp:txXfrm>
    </dsp:sp>
    <dsp:sp modelId="{B67673FE-18A2-4A00-A8FB-D6227AA9140C}">
      <dsp:nvSpPr>
        <dsp:cNvPr id="0" name=""/>
        <dsp:cNvSpPr/>
      </dsp:nvSpPr>
      <dsp:spPr>
        <a:xfrm rot="6533175">
          <a:off x="6428710" y="3110856"/>
          <a:ext cx="734935" cy="606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kern="1200"/>
        </a:p>
      </dsp:txBody>
      <dsp:txXfrm rot="6533175">
        <a:off x="6428710" y="3110856"/>
        <a:ext cx="734935" cy="606169"/>
      </dsp:txXfrm>
    </dsp:sp>
    <dsp:sp modelId="{C0EAFD52-B23B-4B08-B24A-9738B94F6C3F}">
      <dsp:nvSpPr>
        <dsp:cNvPr id="0" name=""/>
        <dsp:cNvSpPr/>
      </dsp:nvSpPr>
      <dsp:spPr>
        <a:xfrm>
          <a:off x="5376307" y="4041282"/>
          <a:ext cx="1796057" cy="1796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Conducting needs assessment</a:t>
          </a:r>
          <a:endParaRPr lang="zh-HK" altLang="en-US" sz="1400" kern="1200" dirty="0"/>
        </a:p>
      </dsp:txBody>
      <dsp:txXfrm>
        <a:off x="5376307" y="4041282"/>
        <a:ext cx="1796057" cy="1796057"/>
      </dsp:txXfrm>
    </dsp:sp>
    <dsp:sp modelId="{C4C16C30-2882-4D13-9CE4-0581B7E87DFE}">
      <dsp:nvSpPr>
        <dsp:cNvPr id="0" name=""/>
        <dsp:cNvSpPr/>
      </dsp:nvSpPr>
      <dsp:spPr>
        <a:xfrm rot="10703992">
          <a:off x="3870074" y="4688514"/>
          <a:ext cx="1064920" cy="606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kern="1200"/>
        </a:p>
      </dsp:txBody>
      <dsp:txXfrm rot="10703992">
        <a:off x="3870074" y="4688514"/>
        <a:ext cx="1064920" cy="606169"/>
      </dsp:txXfrm>
    </dsp:sp>
    <dsp:sp modelId="{B6A450ED-88DD-44EB-874F-EAE8578AC6BC}">
      <dsp:nvSpPr>
        <dsp:cNvPr id="0" name=""/>
        <dsp:cNvSpPr/>
      </dsp:nvSpPr>
      <dsp:spPr>
        <a:xfrm>
          <a:off x="1572449" y="4147542"/>
          <a:ext cx="1796057" cy="1796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promotion interventions</a:t>
          </a:r>
          <a:endParaRPr lang="zh-HK" altLang="en-US" sz="1400" kern="1200" dirty="0"/>
        </a:p>
      </dsp:txBody>
      <dsp:txXfrm>
        <a:off x="1572449" y="4147542"/>
        <a:ext cx="1796057" cy="1796057"/>
      </dsp:txXfrm>
    </dsp:sp>
    <dsp:sp modelId="{A37CF1AA-0A30-40A7-9150-A88634A69D61}">
      <dsp:nvSpPr>
        <dsp:cNvPr id="0" name=""/>
        <dsp:cNvSpPr/>
      </dsp:nvSpPr>
      <dsp:spPr>
        <a:xfrm rot="14988253">
          <a:off x="1646690" y="3358883"/>
          <a:ext cx="629675" cy="606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kern="1200"/>
        </a:p>
      </dsp:txBody>
      <dsp:txXfrm rot="14988253">
        <a:off x="1646690" y="3358883"/>
        <a:ext cx="629675" cy="606169"/>
      </dsp:txXfrm>
    </dsp:sp>
    <dsp:sp modelId="{3576F3A4-FBA8-4483-9F39-03802F2BE4BE}">
      <dsp:nvSpPr>
        <dsp:cNvPr id="0" name=""/>
        <dsp:cNvSpPr/>
      </dsp:nvSpPr>
      <dsp:spPr>
        <a:xfrm>
          <a:off x="542243" y="1346886"/>
          <a:ext cx="1796057" cy="1796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Evaluation</a:t>
          </a:r>
          <a:endParaRPr lang="zh-HK" altLang="en-US" sz="1400" kern="1200" dirty="0"/>
        </a:p>
      </dsp:txBody>
      <dsp:txXfrm>
        <a:off x="542243" y="1346886"/>
        <a:ext cx="1796057" cy="1796057"/>
      </dsp:txXfrm>
    </dsp:sp>
    <dsp:sp modelId="{786ACA3E-E222-4EE0-8B0D-21998F8B87F4}">
      <dsp:nvSpPr>
        <dsp:cNvPr id="0" name=""/>
        <dsp:cNvSpPr/>
      </dsp:nvSpPr>
      <dsp:spPr>
        <a:xfrm rot="20045920">
          <a:off x="2468583" y="1276822"/>
          <a:ext cx="682275" cy="606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600" kern="1200"/>
        </a:p>
      </dsp:txBody>
      <dsp:txXfrm rot="20045920">
        <a:off x="2468583" y="1276822"/>
        <a:ext cx="682275" cy="6061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599254-E7C9-4D2B-A9CF-B391DD207742}">
      <dsp:nvSpPr>
        <dsp:cNvPr id="0" name=""/>
        <dsp:cNvSpPr/>
      </dsp:nvSpPr>
      <dsp:spPr>
        <a:xfrm>
          <a:off x="799984" y="138442"/>
          <a:ext cx="2615018" cy="261871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Healthy eating</a:t>
          </a:r>
          <a:endParaRPr lang="zh-HK" altLang="en-US" sz="1800" kern="1200" dirty="0"/>
        </a:p>
      </dsp:txBody>
      <dsp:txXfrm>
        <a:off x="2178161" y="693360"/>
        <a:ext cx="933935" cy="779379"/>
      </dsp:txXfrm>
    </dsp:sp>
    <dsp:sp modelId="{9D03E6E4-EB87-4BED-A68F-DC1E23985A58}">
      <dsp:nvSpPr>
        <dsp:cNvPr id="0" name=""/>
        <dsp:cNvSpPr/>
      </dsp:nvSpPr>
      <dsp:spPr>
        <a:xfrm>
          <a:off x="841247" y="318515"/>
          <a:ext cx="2432304" cy="243230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Smoking cessation</a:t>
          </a:r>
          <a:endParaRPr lang="zh-HK" altLang="en-US" sz="1800" kern="1200" dirty="0"/>
        </a:p>
      </dsp:txBody>
      <dsp:txXfrm>
        <a:off x="1420368" y="1896618"/>
        <a:ext cx="1303020" cy="637032"/>
      </dsp:txXfrm>
    </dsp:sp>
    <dsp:sp modelId="{27DDC8E0-76AC-4622-A886-0CC277547D8B}">
      <dsp:nvSpPr>
        <dsp:cNvPr id="0" name=""/>
        <dsp:cNvSpPr/>
      </dsp:nvSpPr>
      <dsp:spPr>
        <a:xfrm>
          <a:off x="699796" y="138442"/>
          <a:ext cx="2615018" cy="261871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Physical activity</a:t>
          </a:r>
          <a:endParaRPr lang="zh-HK" altLang="en-US" sz="1800" kern="1200" dirty="0"/>
        </a:p>
      </dsp:txBody>
      <dsp:txXfrm>
        <a:off x="1002703" y="693360"/>
        <a:ext cx="933935" cy="779379"/>
      </dsp:txXfrm>
    </dsp:sp>
    <dsp:sp modelId="{3146B954-1B17-4EA7-956B-EF0495B970E2}">
      <dsp:nvSpPr>
        <dsp:cNvPr id="0" name=""/>
        <dsp:cNvSpPr/>
      </dsp:nvSpPr>
      <dsp:spPr>
        <a:xfrm>
          <a:off x="739619" y="79697"/>
          <a:ext cx="2733446" cy="273344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E00E-7EBF-4039-9EC8-B101A5034F93}">
      <dsp:nvSpPr>
        <dsp:cNvPr id="0" name=""/>
        <dsp:cNvSpPr/>
      </dsp:nvSpPr>
      <dsp:spPr>
        <a:xfrm>
          <a:off x="690676" y="167791"/>
          <a:ext cx="2733446" cy="273344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39498-88D4-4DA8-8183-AA588A7CD9DE}">
      <dsp:nvSpPr>
        <dsp:cNvPr id="0" name=""/>
        <dsp:cNvSpPr/>
      </dsp:nvSpPr>
      <dsp:spPr>
        <a:xfrm>
          <a:off x="639029" y="79697"/>
          <a:ext cx="2733446" cy="273344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A1028-CC91-46C6-A5F3-7C65EEDE53BC}">
      <dsp:nvSpPr>
        <dsp:cNvPr id="0" name=""/>
        <dsp:cNvSpPr/>
      </dsp:nvSpPr>
      <dsp:spPr>
        <a:xfrm>
          <a:off x="685799" y="0"/>
          <a:ext cx="2286000" cy="2286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</a:t>
          </a:r>
          <a:endParaRPr lang="zh-TW" alt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9217" y="114299"/>
        <a:ext cx="639165" cy="342900"/>
      </dsp:txXfrm>
    </dsp:sp>
    <dsp:sp modelId="{3C27CB73-C445-4DD5-94B6-32054B7B0932}">
      <dsp:nvSpPr>
        <dsp:cNvPr id="0" name=""/>
        <dsp:cNvSpPr/>
      </dsp:nvSpPr>
      <dsp:spPr>
        <a:xfrm>
          <a:off x="922282" y="457199"/>
          <a:ext cx="1828800" cy="18288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Workplace </a:t>
          </a:r>
          <a:endParaRPr lang="zh-TW" alt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7099" y="566927"/>
        <a:ext cx="639165" cy="329184"/>
      </dsp:txXfrm>
    </dsp:sp>
    <dsp:sp modelId="{4BB2F0D2-47FA-4190-BDC1-824D1D552D1D}">
      <dsp:nvSpPr>
        <dsp:cNvPr id="0" name=""/>
        <dsp:cNvSpPr/>
      </dsp:nvSpPr>
      <dsp:spPr>
        <a:xfrm>
          <a:off x="1142999" y="914399"/>
          <a:ext cx="1371600" cy="13716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</a:t>
          </a:r>
          <a:endParaRPr lang="zh-TW" alt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9217" y="1017269"/>
        <a:ext cx="639165" cy="308610"/>
      </dsp:txXfrm>
    </dsp:sp>
    <dsp:sp modelId="{A6F2568F-E023-473C-8811-7EDB84DC5DA4}">
      <dsp:nvSpPr>
        <dsp:cNvPr id="0" name=""/>
        <dsp:cNvSpPr/>
      </dsp:nvSpPr>
      <dsp:spPr>
        <a:xfrm>
          <a:off x="1371599" y="1371599"/>
          <a:ext cx="914400" cy="9144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</a:t>
          </a:r>
          <a:endParaRPr lang="zh-TW" alt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5510" y="1600199"/>
        <a:ext cx="646578" cy="457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5D2B7-923B-4CA7-9E57-95AEE649B0AD}">
      <dsp:nvSpPr>
        <dsp:cNvPr id="0" name=""/>
        <dsp:cNvSpPr/>
      </dsp:nvSpPr>
      <dsp:spPr>
        <a:xfrm>
          <a:off x="664273" y="0"/>
          <a:ext cx="7528436" cy="52886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1BC1-B838-49F5-B023-072F3AF02CB0}">
      <dsp:nvSpPr>
        <dsp:cNvPr id="0" name=""/>
        <dsp:cNvSpPr/>
      </dsp:nvSpPr>
      <dsp:spPr>
        <a:xfrm>
          <a:off x="5023" y="1586589"/>
          <a:ext cx="1181613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055F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Active leadership and </a:t>
          </a:r>
          <a:r>
            <a:rPr lang="en-US" sz="1400" b="1" kern="1200" dirty="0" err="1" smtClean="0"/>
            <a:t>organisation</a:t>
          </a:r>
          <a:r>
            <a:rPr lang="en-US" sz="1400" b="1" kern="1200" dirty="0" smtClean="0"/>
            <a:t>-al commitment</a:t>
          </a:r>
          <a:endParaRPr lang="zh-HK" sz="1400" kern="1200" dirty="0"/>
        </a:p>
      </dsp:txBody>
      <dsp:txXfrm>
        <a:off x="5023" y="1586589"/>
        <a:ext cx="1181613" cy="2115452"/>
      </dsp:txXfrm>
    </dsp:sp>
    <dsp:sp modelId="{2901F759-EC9E-4245-A49D-7C8B8F9FFE92}">
      <dsp:nvSpPr>
        <dsp:cNvPr id="0" name=""/>
        <dsp:cNvSpPr/>
      </dsp:nvSpPr>
      <dsp:spPr>
        <a:xfrm>
          <a:off x="1329284" y="1586589"/>
          <a:ext cx="1082004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9C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Corporate-centric approach</a:t>
          </a:r>
          <a:r>
            <a:rPr lang="en-US" sz="1400" kern="1200" dirty="0" smtClean="0"/>
            <a:t> </a:t>
          </a:r>
          <a:endParaRPr lang="zh-HK" sz="1400" kern="1200" dirty="0"/>
        </a:p>
      </dsp:txBody>
      <dsp:txXfrm>
        <a:off x="1329284" y="1586589"/>
        <a:ext cx="1082004" cy="2115452"/>
      </dsp:txXfrm>
    </dsp:sp>
    <dsp:sp modelId="{5F14093D-DC5E-431C-904A-0AE04C1BB914}">
      <dsp:nvSpPr>
        <dsp:cNvPr id="0" name=""/>
        <dsp:cNvSpPr/>
      </dsp:nvSpPr>
      <dsp:spPr>
        <a:xfrm>
          <a:off x="2511910" y="1554836"/>
          <a:ext cx="1229625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management approach</a:t>
          </a:r>
          <a:r>
            <a:rPr lang="en-US" sz="1400" kern="1200" dirty="0" smtClean="0"/>
            <a:t> </a:t>
          </a:r>
          <a:endParaRPr lang="zh-HK" sz="1400" kern="1200" dirty="0"/>
        </a:p>
      </dsp:txBody>
      <dsp:txXfrm>
        <a:off x="2511910" y="1554836"/>
        <a:ext cx="1229625" cy="2115452"/>
      </dsp:txXfrm>
    </dsp:sp>
    <dsp:sp modelId="{A5D15AFF-D9B5-45F7-ACFB-AE398DD3C883}">
      <dsp:nvSpPr>
        <dsp:cNvPr id="0" name=""/>
        <dsp:cNvSpPr/>
      </dsp:nvSpPr>
      <dsp:spPr>
        <a:xfrm>
          <a:off x="3816112" y="1586589"/>
          <a:ext cx="1072778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Needs assessment and evaluation</a:t>
          </a:r>
          <a:r>
            <a:rPr lang="en-US" sz="1400" kern="1200" dirty="0" smtClean="0"/>
            <a:t> </a:t>
          </a:r>
          <a:endParaRPr lang="zh-HK" sz="1400" kern="1200" dirty="0"/>
        </a:p>
      </dsp:txBody>
      <dsp:txXfrm>
        <a:off x="3816112" y="1586589"/>
        <a:ext cx="1072778" cy="2115452"/>
      </dsp:txXfrm>
    </dsp:sp>
    <dsp:sp modelId="{277E1C2F-AEE8-4E73-87BD-3D2855B7D1EF}">
      <dsp:nvSpPr>
        <dsp:cNvPr id="0" name=""/>
        <dsp:cNvSpPr/>
      </dsp:nvSpPr>
      <dsp:spPr>
        <a:xfrm>
          <a:off x="5016974" y="1586589"/>
          <a:ext cx="1233120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Close collaboration with other stakeholders</a:t>
          </a:r>
          <a:r>
            <a:rPr lang="en-US" sz="1400" kern="1200" dirty="0" smtClean="0"/>
            <a:t> </a:t>
          </a:r>
          <a:endParaRPr lang="zh-HK" sz="1400" kern="1200" dirty="0"/>
        </a:p>
      </dsp:txBody>
      <dsp:txXfrm>
        <a:off x="5016974" y="1586589"/>
        <a:ext cx="1233120" cy="2115452"/>
      </dsp:txXfrm>
    </dsp:sp>
    <dsp:sp modelId="{DCD11938-0563-4974-9566-AA1B10434B5C}">
      <dsp:nvSpPr>
        <dsp:cNvPr id="0" name=""/>
        <dsp:cNvSpPr/>
      </dsp:nvSpPr>
      <dsp:spPr>
        <a:xfrm>
          <a:off x="6336515" y="1586589"/>
          <a:ext cx="878039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Taking company size and structure into account</a:t>
          </a:r>
          <a:r>
            <a:rPr lang="en-US" sz="1400" kern="1200" dirty="0" smtClean="0"/>
            <a:t> </a:t>
          </a:r>
          <a:endParaRPr lang="zh-HK" sz="1400" kern="1200" dirty="0"/>
        </a:p>
      </dsp:txBody>
      <dsp:txXfrm>
        <a:off x="6336515" y="1586589"/>
        <a:ext cx="878039" cy="2115452"/>
      </dsp:txXfrm>
    </dsp:sp>
    <dsp:sp modelId="{5BC6B200-1E38-4FA5-8D6D-404DC5DEF578}">
      <dsp:nvSpPr>
        <dsp:cNvPr id="0" name=""/>
        <dsp:cNvSpPr/>
      </dsp:nvSpPr>
      <dsp:spPr>
        <a:xfrm>
          <a:off x="7347155" y="1586589"/>
          <a:ext cx="1275840" cy="2115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Synergistic effect on overall population health improvement</a:t>
          </a:r>
          <a:endParaRPr lang="zh-HK" sz="1400" kern="1200" dirty="0"/>
        </a:p>
      </dsp:txBody>
      <dsp:txXfrm>
        <a:off x="7347155" y="1586589"/>
        <a:ext cx="1275840" cy="21154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174B4-99A0-4497-89EE-75ADAFCAFC02}">
      <dsp:nvSpPr>
        <dsp:cNvPr id="0" name=""/>
        <dsp:cNvSpPr/>
      </dsp:nvSpPr>
      <dsp:spPr>
        <a:xfrm rot="10800000">
          <a:off x="1788136" y="3036"/>
          <a:ext cx="6080760" cy="10260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6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WHP </a:t>
          </a:r>
          <a:r>
            <a:rPr lang="en-US" sz="2400" kern="1200" dirty="0" err="1" smtClean="0"/>
            <a:t>programme</a:t>
          </a:r>
          <a:r>
            <a:rPr lang="en-US" sz="2400" kern="1200" dirty="0" smtClean="0"/>
            <a:t> costs a lot of money and time</a:t>
          </a:r>
          <a:endParaRPr lang="zh-TW" sz="2400" kern="1200" dirty="0"/>
        </a:p>
      </dsp:txBody>
      <dsp:txXfrm rot="10800000">
        <a:off x="1788136" y="3036"/>
        <a:ext cx="6080760" cy="1026065"/>
      </dsp:txXfrm>
    </dsp:sp>
    <dsp:sp modelId="{1F14A3D6-58A0-41A9-A57C-76B028117801}">
      <dsp:nvSpPr>
        <dsp:cNvPr id="0" name=""/>
        <dsp:cNvSpPr/>
      </dsp:nvSpPr>
      <dsp:spPr>
        <a:xfrm>
          <a:off x="1275103" y="3036"/>
          <a:ext cx="1026065" cy="1026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3FC1D-8783-4E3F-A197-19614DF8BE84}">
      <dsp:nvSpPr>
        <dsp:cNvPr id="0" name=""/>
        <dsp:cNvSpPr/>
      </dsp:nvSpPr>
      <dsp:spPr>
        <a:xfrm rot="10800000">
          <a:off x="1828816" y="1336139"/>
          <a:ext cx="6080760" cy="1026065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6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 smtClean="0"/>
            <a:t>Running a WHP </a:t>
          </a:r>
          <a:r>
            <a:rPr lang="en-US" altLang="zh-TW" sz="2400" kern="1200" dirty="0" err="1" smtClean="0"/>
            <a:t>programme</a:t>
          </a:r>
          <a:r>
            <a:rPr lang="en-US" altLang="zh-TW" sz="2400" kern="1200" dirty="0" smtClean="0"/>
            <a:t> requires a lot of space in the company</a:t>
          </a:r>
          <a:endParaRPr lang="zh-TW" altLang="zh-TW" sz="2400" kern="1200" dirty="0" smtClean="0"/>
        </a:p>
      </dsp:txBody>
      <dsp:txXfrm rot="10800000">
        <a:off x="1828816" y="1336139"/>
        <a:ext cx="6080760" cy="1026065"/>
      </dsp:txXfrm>
    </dsp:sp>
    <dsp:sp modelId="{7005F80B-B189-4946-8BE6-9E7B917C2DE2}">
      <dsp:nvSpPr>
        <dsp:cNvPr id="0" name=""/>
        <dsp:cNvSpPr/>
      </dsp:nvSpPr>
      <dsp:spPr>
        <a:xfrm>
          <a:off x="1275103" y="1335390"/>
          <a:ext cx="1026065" cy="1026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203BB-FE61-402E-AC03-82DACE443D6A}">
      <dsp:nvSpPr>
        <dsp:cNvPr id="0" name=""/>
        <dsp:cNvSpPr/>
      </dsp:nvSpPr>
      <dsp:spPr>
        <a:xfrm rot="10800000">
          <a:off x="1788136" y="2667744"/>
          <a:ext cx="6080760" cy="1026065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6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 smtClean="0"/>
            <a:t>WHP </a:t>
          </a:r>
          <a:r>
            <a:rPr lang="en-US" altLang="zh-TW" sz="2400" kern="1200" dirty="0" err="1" smtClean="0"/>
            <a:t>programme</a:t>
          </a:r>
          <a:r>
            <a:rPr lang="en-US" altLang="zh-TW" sz="2400" kern="1200" dirty="0" smtClean="0"/>
            <a:t> must be run by health experts</a:t>
          </a:r>
          <a:endParaRPr lang="zh-TW" altLang="zh-TW" sz="2400" kern="1200" dirty="0" smtClean="0"/>
        </a:p>
        <a:p>
          <a:pPr lvl="0" algn="l" rtl="0">
            <a:spcBef>
              <a:spcPct val="0"/>
            </a:spcBef>
          </a:pPr>
          <a:endParaRPr lang="zh-TW" sz="2400" kern="1200" dirty="0"/>
        </a:p>
      </dsp:txBody>
      <dsp:txXfrm rot="10800000">
        <a:off x="1788136" y="2667744"/>
        <a:ext cx="6080760" cy="1026065"/>
      </dsp:txXfrm>
    </dsp:sp>
    <dsp:sp modelId="{84CC2481-A27C-4F56-A6DB-C2899934FC75}">
      <dsp:nvSpPr>
        <dsp:cNvPr id="0" name=""/>
        <dsp:cNvSpPr/>
      </dsp:nvSpPr>
      <dsp:spPr>
        <a:xfrm>
          <a:off x="1275103" y="2667744"/>
          <a:ext cx="1026065" cy="1026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436D-A292-4549-94D8-C443C432F535}">
      <dsp:nvSpPr>
        <dsp:cNvPr id="0" name=""/>
        <dsp:cNvSpPr/>
      </dsp:nvSpPr>
      <dsp:spPr>
        <a:xfrm rot="10800000">
          <a:off x="1788136" y="4000098"/>
          <a:ext cx="6080760" cy="102606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6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WHP </a:t>
          </a:r>
          <a:r>
            <a:rPr lang="en-US" sz="2400" kern="1200" dirty="0" err="1" smtClean="0"/>
            <a:t>programme</a:t>
          </a:r>
          <a:r>
            <a:rPr lang="en-US" sz="2400" kern="1200" dirty="0" smtClean="0"/>
            <a:t> is about exercise classes and health talks</a:t>
          </a:r>
          <a:endParaRPr lang="en-US" sz="24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</dsp:txBody>
      <dsp:txXfrm rot="10800000">
        <a:off x="1788136" y="4000098"/>
        <a:ext cx="6080760" cy="1026065"/>
      </dsp:txXfrm>
    </dsp:sp>
    <dsp:sp modelId="{7FA83168-7A60-45CE-9B55-10E4373209CA}">
      <dsp:nvSpPr>
        <dsp:cNvPr id="0" name=""/>
        <dsp:cNvSpPr/>
      </dsp:nvSpPr>
      <dsp:spPr>
        <a:xfrm>
          <a:off x="1275103" y="4000098"/>
          <a:ext cx="1026065" cy="1026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8600CE-9CD4-41A4-B8FA-98C7D7A29E1B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18B774-4FEE-4599-91FC-AF64B799A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07E7323-6B95-427D-8EF5-706A35FB3D01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C4334BF-4ED8-4319-978B-4204F4B175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92CB05-58D6-4A80-A4D3-FD5821111030}" type="slidenum">
              <a:rPr lang="en-US" altLang="zh-TW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zh-TW" dirty="0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F07942C-F173-43A6-BA63-1CBCD38E8816}" type="slidenum">
              <a:rPr lang="fr-FR" altLang="zh-TW"/>
              <a:pPr>
                <a:defRPr/>
              </a:pPr>
              <a:t>2</a:t>
            </a:fld>
            <a:endParaRPr lang="fr-FR" alt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57D5F-1279-4442-8CA4-0492AF342A1D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57709-746D-4C9B-8A64-F2B73CBAE58F}" type="slidenum">
              <a:rPr lang="zh-HK" altLang="en-US" smtClean="0"/>
              <a:pPr/>
              <a:t>6</a:t>
            </a:fld>
            <a:endParaRPr lang="en-US" altLang="zh-H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27FCA-5EA1-4A36-96F4-F310E3A42631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E66C8-3018-4A9C-A243-89D055A60A21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3A63-87B4-46CD-9D6C-CA0658784FA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3913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 dirty="0" smtClean="0">
                <a:cs typeface="Times New Roman" pitchFamily="18" charset="0"/>
              </a:rPr>
              <a:t>Many review articles show that efforts within the personal lifestyle </a:t>
            </a:r>
            <a:r>
              <a:rPr lang="en-US" altLang="zh-HK" dirty="0" err="1" smtClean="0">
                <a:cs typeface="Times New Roman" pitchFamily="18" charset="0"/>
              </a:rPr>
              <a:t>behaviour</a:t>
            </a:r>
            <a:r>
              <a:rPr lang="en-US" altLang="zh-HK" dirty="0" smtClean="0">
                <a:cs typeface="Times New Roman" pitchFamily="18" charset="0"/>
              </a:rPr>
              <a:t> change approach can save employers money, largely by decreasing employee medical costs and absenteeism. </a:t>
            </a:r>
          </a:p>
          <a:p>
            <a:r>
              <a:rPr lang="en-US" altLang="zh-HK" dirty="0" smtClean="0">
                <a:cs typeface="Times New Roman" pitchFamily="18" charset="0"/>
              </a:rPr>
              <a:t>Depending on how you measure cost benefit, results show cost benefit ratios of between 1:3 and 1:4.</a:t>
            </a:r>
          </a:p>
          <a:p>
            <a:endParaRPr lang="zh-HK" altLang="zh-HK" dirty="0" smtClean="0">
              <a:latin typeface="Arial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458" indent="-28440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628" indent="-2275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679" indent="-2275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7730" indent="-2275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397935-1ACB-4AC2-A9CB-DF2F1FB2C085}" type="slidenum">
              <a:rPr lang="en-US" altLang="zh-HK"/>
              <a:pPr eaLnBrk="1" hangingPunct="1"/>
              <a:t>14</a:t>
            </a:fld>
            <a:endParaRPr lang="en-US" altLang="zh-H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8BD5D7A-C23E-4395-A2AE-77E9FA2B99BF}" type="slidenum">
              <a:rPr lang="en-US" altLang="zh-TW" smtClean="0"/>
              <a:pPr>
                <a:defRPr/>
              </a:pPr>
              <a:t>15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6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558E-73CF-4315-A9BD-A2C952214C80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ACAD-1AA6-46C2-B315-7BFC0D6DA21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3EB4-E4BF-4ECE-B0B9-F8369AA91403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438D-55F6-432A-92F6-90623CEB52A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A9D9-B6D5-402D-9145-941D0D21C8E5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AFD8-C142-4015-8725-D57BC6FFBF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9D1E84-20C6-4B22-96FD-2DEDE5046A15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="" xmlns:p14="http://schemas.microsoft.com/office/powerpoint/2010/main" val="17564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9BAF-E54E-4238-A8BB-76D55EA6AD29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EEAA-7838-4EAC-B039-60CE51278E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CB9E-B753-4FE7-A3D5-0EFD131C6BFD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373B-F780-4D51-BAB6-EFE9203E07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1D94-8F8A-4E27-9A42-ADBCE08B4B2D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926D-822C-4971-92A7-DD1F6DA1A1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3EE3-DD56-42A1-ABED-80FDFC1D6599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1B04-665A-464D-A3C8-0B0DFE9AC4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8195-0D4F-436E-86E8-BD640A8565FB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17C2-5D7E-4DE0-B794-9491485C9BB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FC00-74E9-4C8C-80BC-E9EEA4004839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70F2-42A8-48E7-9214-BF3BBF5BD9C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96D1-9276-4BD7-A579-A8A89FB451C9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F47B-68C0-48A3-8042-96A0C3CE56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0DB9-F10A-46F3-8EEF-2D3D0DAFA5CA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415C-42CD-4803-A75F-D0CC8BB88A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9146477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F79C7EE-DFF3-4DCE-8995-14C1BB89615B}" type="datetimeFigureOut">
              <a:rPr lang="en-US" altLang="zh-TW"/>
              <a:pPr>
                <a:defRPr/>
              </a:pPr>
              <a:t>5/15/2012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A42732B-58B4-47D3-8CB4-E23D2DF0D1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0"/>
            <a:ext cx="66294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556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2133600"/>
            <a:ext cx="71628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400" b="1" dirty="0" smtClean="0">
                <a:solidFill>
                  <a:srgbClr val="0068B6"/>
                </a:solidFill>
                <a:latin typeface="+mn-lt"/>
                <a:ea typeface="+mj-ea"/>
                <a:cs typeface="+mj-cs"/>
              </a:rPr>
              <a:t>Report Back of </a:t>
            </a:r>
          </a:p>
          <a:p>
            <a:pPr algn="ctr">
              <a:defRPr/>
            </a:pPr>
            <a:r>
              <a:rPr lang="en-US" altLang="zh-TW" sz="4400" b="1" dirty="0" smtClean="0">
                <a:solidFill>
                  <a:srgbClr val="0068B6"/>
                </a:solidFill>
                <a:latin typeface="+mn-lt"/>
                <a:ea typeface="+mj-ea"/>
                <a:cs typeface="+mj-cs"/>
              </a:rPr>
              <a:t>Pilot Project Experience</a:t>
            </a:r>
          </a:p>
          <a:p>
            <a:pPr algn="ctr">
              <a:defRPr/>
            </a:pPr>
            <a:endParaRPr lang="en-US" altLang="zh-TW" sz="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endParaRPr lang="en-US" altLang="zh-TW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9144000" cy="17526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zh-TW" sz="2400" dirty="0" smtClean="0"/>
          </a:p>
          <a:p>
            <a:pPr eaLnBrk="1" hangingPunct="1">
              <a:spcBef>
                <a:spcPct val="0"/>
              </a:spcBef>
              <a:buFont typeface="Wingdings 2"/>
              <a:buNone/>
              <a:defRPr/>
            </a:pPr>
            <a:r>
              <a:rPr kumimoji="1" lang="en-US" altLang="zh-TW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pitchFamily="18" charset="-120"/>
              </a:rPr>
              <a:t>Dr Regina CHING</a:t>
            </a:r>
          </a:p>
          <a:p>
            <a:pPr eaLnBrk="1" hangingPunct="1">
              <a:spcBef>
                <a:spcPct val="0"/>
              </a:spcBef>
              <a:buFont typeface="Wingdings 2"/>
              <a:buNone/>
              <a:defRPr/>
            </a:pPr>
            <a:r>
              <a:rPr kumimoji="1" lang="en-US" altLang="zh-TW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pitchFamily="18" charset="-120"/>
              </a:rPr>
              <a:t>Assistant Director(Health Promotion)</a:t>
            </a:r>
          </a:p>
          <a:p>
            <a:pPr eaLnBrk="1" hangingPunct="1">
              <a:spcBef>
                <a:spcPct val="0"/>
              </a:spcBef>
              <a:buFont typeface="Wingdings 2"/>
              <a:buNone/>
              <a:defRPr/>
            </a:pPr>
            <a:r>
              <a:rPr kumimoji="1" lang="en-US" altLang="zh-TW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pitchFamily="18" charset="-120"/>
              </a:rPr>
              <a:t>18 May 2012</a:t>
            </a:r>
            <a:endParaRPr kumimoji="1" lang="zh-TW" alt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>
              <a:defRPr/>
            </a:pPr>
            <a:r>
              <a:rPr kumimoji="1" lang="en-US" altLang="zh-HK" sz="3600" dirty="0" smtClean="0">
                <a:solidFill>
                  <a:srgbClr val="0070C0"/>
                </a:solidFill>
              </a:rPr>
              <a:t>Wellness Committee perspective</a:t>
            </a:r>
            <a:endParaRPr kumimoji="1" lang="zh-HK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962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1530350" algn="l"/>
                <a:tab pos="2514600" algn="l"/>
                <a:tab pos="7651750" algn="l"/>
              </a:tabLst>
              <a:defRPr/>
            </a:pPr>
            <a:r>
              <a:rPr kumimoji="1" lang="en-US" altLang="zh-HK" sz="2400" b="1" dirty="0" smtClean="0">
                <a:solidFill>
                  <a:srgbClr val="00B050"/>
                </a:solidFill>
              </a:rPr>
              <a:t>(c) Resource implications</a:t>
            </a:r>
            <a:endParaRPr kumimoji="1" lang="zh-TW" altLang="zh-HK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dirty="0" smtClean="0"/>
              <a:t>Acceptable </a:t>
            </a:r>
            <a:r>
              <a:rPr lang="en-US" altLang="zh-HK" sz="2400" dirty="0"/>
              <a:t>and affordable in terms of time and human resource </a:t>
            </a:r>
            <a:r>
              <a:rPr lang="en-US" altLang="zh-HK" sz="2400" dirty="0" smtClean="0"/>
              <a:t>requirement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dirty="0" smtClean="0"/>
              <a:t>All </a:t>
            </a:r>
            <a:r>
              <a:rPr lang="en-US" altLang="zh-HK" sz="2400" dirty="0"/>
              <a:t>WCs remarked that they looked forward to participating in future projects even though some parts of project might be fee-charging.  </a:t>
            </a:r>
            <a:endParaRPr lang="en-US" altLang="zh-HK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dirty="0" smtClean="0"/>
              <a:t>Little </a:t>
            </a:r>
            <a:r>
              <a:rPr lang="en-US" altLang="zh-HK" sz="2400" dirty="0"/>
              <a:t>difficulty in funding workshops of similar </a:t>
            </a:r>
            <a:r>
              <a:rPr lang="en-US" altLang="zh-HK" sz="2400" dirty="0" smtClean="0"/>
              <a:t>nature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dirty="0" smtClean="0"/>
              <a:t>Lacked </a:t>
            </a:r>
            <a:r>
              <a:rPr lang="en-US" altLang="zh-HK" sz="2400" dirty="0"/>
              <a:t>the professional expertise in determining the credibility of the persons or organisations commissioned to run these </a:t>
            </a:r>
            <a:r>
              <a:rPr lang="en-US" altLang="zh-HK" sz="2400" dirty="0" smtClean="0"/>
              <a:t>workshops </a:t>
            </a:r>
            <a:r>
              <a:rPr lang="en-US" altLang="zh-HK" sz="2400" dirty="0"/>
              <a:t> </a:t>
            </a:r>
            <a:endParaRPr lang="zh-TW" altLang="zh-HK" sz="2400" dirty="0"/>
          </a:p>
          <a:p>
            <a:pPr>
              <a:defRPr/>
            </a:pPr>
            <a:endParaRPr lang="zh-HK" altLang="en-US" dirty="0"/>
          </a:p>
        </p:txBody>
      </p:sp>
      <p:pic>
        <p:nvPicPr>
          <p:cNvPr id="22533" name="Picture 5" descr="http://t3.gstatic.com/images?q=tbn:ANd9GcSxX7F2fTtxR5bKme40c8ccU-5ZW6jGvI4decsNf8fAc0zK4zBSbvOh_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272" y="5638800"/>
            <a:ext cx="786203" cy="1009650"/>
          </a:xfrm>
          <a:prstGeom prst="rect">
            <a:avLst/>
          </a:prstGeom>
          <a:noFill/>
        </p:spPr>
      </p:pic>
      <p:pic>
        <p:nvPicPr>
          <p:cNvPr id="22535" name="Picture 7" descr="http://public.blu.livefilestore.com/y1p8MwKO0zk0FM2JJkhLIu2w5Hfox79UH6gJkpjC7bWVN4BRdUdC6Z6Gsr-U8_9IYBzvNfja-81U1cCkZJY1Q-xHQ/CLIPART_OF_31983_SM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1981200" cy="1485900"/>
          </a:xfrm>
          <a:prstGeom prst="rect">
            <a:avLst/>
          </a:prstGeom>
          <a:noFill/>
        </p:spPr>
      </p:pic>
      <p:pic>
        <p:nvPicPr>
          <p:cNvPr id="22537" name="Picture 9" descr="http://t0.gstatic.com/images?q=tbn:ANd9GcRYWOUOOie-O_klcmT2K6biXh9LQ4dU-VoTEkKQMRdtL51beOj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486400"/>
            <a:ext cx="1147011" cy="1178012"/>
          </a:xfrm>
          <a:prstGeom prst="rect">
            <a:avLst/>
          </a:prstGeom>
          <a:noFill/>
        </p:spPr>
      </p:pic>
      <p:pic>
        <p:nvPicPr>
          <p:cNvPr id="22539" name="Picture 11" descr="http://t1.gstatic.com/images?q=tbn:ANd9GcT8zoYLeVilynMgPOtZ2j41PlwMUPycibpk7VCrmI8MOrt2TqiH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334000"/>
            <a:ext cx="1165239" cy="125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HK" b="1" dirty="0" smtClean="0">
                <a:solidFill>
                  <a:srgbClr val="0070C0"/>
                </a:solidFill>
              </a:rPr>
              <a:t>Success factors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6202185"/>
              </p:ext>
            </p:extLst>
          </p:nvPr>
        </p:nvGraphicFramePr>
        <p:xfrm>
          <a:off x="179512" y="1340768"/>
          <a:ext cx="8856984" cy="52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94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z="4000" dirty="0" smtClean="0">
                <a:solidFill>
                  <a:srgbClr val="0070C0"/>
                </a:solidFill>
              </a:rPr>
              <a:t>Dispelling Myths about WHP</a:t>
            </a:r>
            <a:endParaRPr lang="zh-TW" altLang="en-US" sz="4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b="1" dirty="0" smtClean="0">
                <a:solidFill>
                  <a:srgbClr val="0070C0"/>
                </a:solidFill>
              </a:rPr>
              <a:t>Way Forward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hotos\1212912_38514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362200"/>
            <a:ext cx="4489648" cy="40386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181600" y="1295400"/>
            <a:ext cx="37106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HK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 business terms-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HK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Increasing productivity </a:t>
            </a:r>
            <a:endParaRPr lang="en-US" altLang="zh-HK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Increasing job satisfaction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Improving staff’s morale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Retaining staff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Decreasing absenteeism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Reducing workplace injuries</a:t>
            </a:r>
            <a:endParaRPr lang="en-GB" altLang="zh-HK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HK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Creating a positive corporate image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HK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en-US" altLang="zh-HK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1524000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>
                <a:solidFill>
                  <a:srgbClr val="FF0000"/>
                </a:solidFill>
                <a:latin typeface="+mn-lt"/>
              </a:rPr>
              <a:t>Improved </a:t>
            </a:r>
            <a:r>
              <a:rPr lang="en-US" altLang="zh-HK" sz="3200" dirty="0" smtClean="0">
                <a:solidFill>
                  <a:srgbClr val="FF0000"/>
                </a:solidFill>
                <a:latin typeface="+mn-lt"/>
              </a:rPr>
              <a:t>Employee Health</a:t>
            </a:r>
            <a:endParaRPr lang="en-US" altLang="zh-HK" sz="3200" dirty="0">
              <a:solidFill>
                <a:srgbClr val="FF0000"/>
              </a:solidFill>
              <a:latin typeface="+mn-lt"/>
            </a:endParaRPr>
          </a:p>
          <a:p>
            <a:r>
              <a:rPr lang="en-US" altLang="zh-HK" sz="2400" dirty="0" smtClean="0">
                <a:solidFill>
                  <a:srgbClr val="FF0000"/>
                </a:solidFill>
              </a:rPr>
              <a:t> </a:t>
            </a:r>
            <a:endParaRPr lang="en-US" altLang="zh-HK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D1C89A-7C21-4FDB-AA6F-D41921002E7F}" type="slidenum">
              <a:rPr lang="en-US" altLang="zh-HK"/>
              <a:pPr eaLnBrk="1" hangingPunct="1"/>
              <a:t>14</a:t>
            </a:fld>
            <a:endParaRPr lang="en-US" altLang="zh-HK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HK" sz="3600" dirty="0" smtClean="0">
                <a:solidFill>
                  <a:srgbClr val="0070C0"/>
                </a:solidFill>
              </a:rPr>
              <a:t>WHP reduce </a:t>
            </a:r>
            <a:r>
              <a:rPr lang="en-US" altLang="zh-HK" sz="3600" dirty="0">
                <a:solidFill>
                  <a:srgbClr val="0070C0"/>
                </a:solidFill>
              </a:rPr>
              <a:t>health care costs, increase productivity and </a:t>
            </a:r>
            <a:r>
              <a:rPr lang="en-US" altLang="zh-HK" sz="3600" dirty="0" smtClean="0">
                <a:solidFill>
                  <a:srgbClr val="0070C0"/>
                </a:solidFill>
              </a:rPr>
              <a:t>reduce </a:t>
            </a:r>
            <a:r>
              <a:rPr lang="en-US" altLang="zh-HK" sz="3600" dirty="0">
                <a:solidFill>
                  <a:srgbClr val="0070C0"/>
                </a:solidFill>
              </a:rPr>
              <a:t>absenteeism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7423433"/>
              </p:ext>
            </p:extLst>
          </p:nvPr>
        </p:nvGraphicFramePr>
        <p:xfrm>
          <a:off x="971600" y="2489200"/>
          <a:ext cx="6091238" cy="4064000"/>
        </p:xfrm>
        <a:graphic>
          <a:graphicData uri="http://schemas.openxmlformats.org/presentationml/2006/ole">
            <p:oleObj spid="_x0000_s1026" name="Chart" r:id="rId4" imgW="6096090" imgH="4067280" progId="MSGraph.Chart.8">
              <p:embed followColorScheme="full"/>
            </p:oleObj>
          </a:graphicData>
        </a:graphic>
      </p:graphicFrame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436813" y="2263775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HK" sz="1400" b="1">
                <a:ea typeface="新細明體" pitchFamily="18" charset="-120"/>
              </a:rPr>
              <a:t>Health costs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3808413" y="235585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HK" sz="1400" b="1" dirty="0">
                <a:ea typeface="新細明體" pitchFamily="18" charset="-120"/>
              </a:rPr>
              <a:t>Absenteeism</a:t>
            </a: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5105400" y="2089150"/>
            <a:ext cx="22875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HK" sz="1400" b="1" dirty="0">
                <a:ea typeface="新細明體" pitchFamily="18" charset="-120"/>
              </a:rPr>
              <a:t>Workers’ comp./ disability management </a:t>
            </a:r>
            <a:br>
              <a:rPr lang="en-US" altLang="zh-HK" sz="1400" b="1" dirty="0">
                <a:ea typeface="新細明體" pitchFamily="18" charset="-120"/>
              </a:rPr>
            </a:br>
            <a:r>
              <a:rPr lang="en-US" altLang="zh-HK" sz="1400" b="1" dirty="0">
                <a:ea typeface="新細明體" pitchFamily="18" charset="-120"/>
              </a:rPr>
              <a:t>claims costs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228600" y="6396335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HK" sz="1200" dirty="0">
                <a:ea typeface="新細明體" pitchFamily="18" charset="-120"/>
              </a:rPr>
              <a:t>Source: Chapman, L. (2003). Meta-evaluation of Worksite Health Promotion Economic Return Studies. Art of Health Promotion Newsletter, 6(6</a:t>
            </a:r>
            <a:r>
              <a:rPr lang="en-US" altLang="zh-HK" sz="1200" dirty="0" smtClean="0">
                <a:ea typeface="新細明體" pitchFamily="18" charset="-120"/>
              </a:rPr>
              <a:t>).</a:t>
            </a:r>
            <a:endParaRPr lang="en-US" altLang="zh-HK" sz="12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191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JOIN THE NEXT PHASE OF THE PROJECT </a:t>
            </a:r>
          </a:p>
          <a:p>
            <a:pPr algn="ctr">
              <a:defRPr/>
            </a:pPr>
            <a:r>
              <a:rPr lang="en-US" altLang="zh-TW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THE DIFFERENCE</a:t>
            </a:r>
            <a:r>
              <a:rPr lang="en-US" altLang="zh-TW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zh-TW" altLang="en-US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02" name="Picture 2" descr="U:\Projects\Misc\Workplace Health Promotion Pilot\Health@work webpage QR Code_Bilingual\hw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16002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6324600"/>
            <a:ext cx="3850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1600" b="1" dirty="0" smtClean="0">
                <a:ln w="11430"/>
                <a:solidFill>
                  <a:srgbClr val="00B050"/>
                </a:solidFill>
              </a:rPr>
              <a:t>http://www.cheu.gov.hk/healthatwork/</a:t>
            </a:r>
            <a:endParaRPr lang="zh-TW" altLang="en-US" sz="1600" b="1" dirty="0" smtClean="0">
              <a:ln w="11430"/>
              <a:solidFill>
                <a:srgbClr val="00B050"/>
              </a:solidFill>
            </a:endParaRPr>
          </a:p>
        </p:txBody>
      </p:sp>
      <p:pic>
        <p:nvPicPr>
          <p:cNvPr id="6" name="Picture 3" descr="U:\Projects\Misc\Workplace Health Promotion Pilot\Logo - High resolution\6. WHP logos\health@work(revised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5029200" cy="193430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2057400"/>
            <a:ext cx="73248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0" dirty="0" smtClean="0">
                <a:ln/>
                <a:solidFill>
                  <a:srgbClr val="B4B000"/>
                </a:solidFill>
                <a:effectLst/>
              </a:rPr>
              <a:t>Healthy Life </a:t>
            </a:r>
          </a:p>
          <a:p>
            <a:pPr algn="ctr"/>
            <a:r>
              <a:rPr lang="en-US" altLang="zh-TW" sz="3600" b="1" cap="none" spc="0" dirty="0" smtClean="0">
                <a:ln/>
                <a:solidFill>
                  <a:srgbClr val="00B050"/>
                </a:solidFill>
                <a:effectLst/>
              </a:rPr>
              <a:t>Healthy Workplace </a:t>
            </a:r>
          </a:p>
          <a:p>
            <a:pPr algn="ctr"/>
            <a:r>
              <a:rPr lang="en-US" altLang="zh-TW" sz="3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Guaranteed Results</a:t>
            </a:r>
            <a:endParaRPr lang="zh-TW" altLang="en-US" sz="36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43675" cy="1143000"/>
          </a:xfrm>
        </p:spPr>
        <p:txBody>
          <a:bodyPr/>
          <a:lstStyle/>
          <a:p>
            <a:pPr eaLnBrk="1" hangingPunct="1"/>
            <a:r>
              <a:rPr lang="fr-CA" altLang="zh-TW" dirty="0" smtClean="0">
                <a:solidFill>
                  <a:srgbClr val="0070C0"/>
                </a:solidFill>
              </a:rPr>
              <a:t>Overview</a:t>
            </a:r>
            <a:endParaRPr lang="fr-FR" altLang="zh-TW" dirty="0" smtClean="0">
              <a:solidFill>
                <a:srgbClr val="0070C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066800" y="1676400"/>
            <a:ext cx="6543675" cy="4525963"/>
          </a:xfrm>
        </p:spPr>
        <p:txBody>
          <a:bodyPr/>
          <a:lstStyle/>
          <a:p>
            <a:pPr eaLnBrk="1" hangingPunct="1"/>
            <a:r>
              <a:rPr lang="en-US" altLang="zh-HK" dirty="0" smtClean="0"/>
              <a:t>Objectives</a:t>
            </a:r>
            <a:endParaRPr lang="fr-FR" altLang="zh-TW" dirty="0" smtClean="0"/>
          </a:p>
          <a:p>
            <a:pPr eaLnBrk="1" hangingPunct="1"/>
            <a:r>
              <a:rPr lang="fr-FR" altLang="zh-TW" dirty="0" smtClean="0"/>
              <a:t>Components</a:t>
            </a:r>
          </a:p>
          <a:p>
            <a:pPr eaLnBrk="1" hangingPunct="1"/>
            <a:r>
              <a:rPr lang="fr-FR" altLang="zh-TW" dirty="0" err="1" smtClean="0"/>
              <a:t>Workforce</a:t>
            </a:r>
            <a:r>
              <a:rPr lang="fr-FR" altLang="zh-TW" dirty="0" smtClean="0"/>
              <a:t> </a:t>
            </a:r>
            <a:r>
              <a:rPr lang="fr-FR" altLang="zh-TW" dirty="0" err="1" smtClean="0"/>
              <a:t>Health</a:t>
            </a:r>
            <a:r>
              <a:rPr lang="fr-FR" altLang="zh-TW" dirty="0" smtClean="0"/>
              <a:t> </a:t>
            </a:r>
            <a:r>
              <a:rPr lang="fr-FR" altLang="zh-TW" dirty="0" err="1" smtClean="0"/>
              <a:t>Status</a:t>
            </a:r>
            <a:endParaRPr lang="fr-FR" altLang="zh-TW" dirty="0" smtClean="0"/>
          </a:p>
          <a:p>
            <a:pPr eaLnBrk="1" hangingPunct="1"/>
            <a:r>
              <a:rPr lang="fr-FR" altLang="zh-TW" dirty="0" smtClean="0"/>
              <a:t>Project Evaluation</a:t>
            </a:r>
          </a:p>
          <a:p>
            <a:pPr eaLnBrk="1" hangingPunct="1"/>
            <a:r>
              <a:rPr lang="fr-FR" altLang="zh-TW" dirty="0" err="1" smtClean="0"/>
              <a:t>Success</a:t>
            </a:r>
            <a:r>
              <a:rPr lang="fr-FR" altLang="zh-TW" dirty="0" smtClean="0"/>
              <a:t> </a:t>
            </a:r>
            <a:r>
              <a:rPr lang="fr-FR" altLang="zh-TW" dirty="0" err="1" smtClean="0"/>
              <a:t>Factors</a:t>
            </a:r>
            <a:endParaRPr lang="fr-FR" altLang="zh-TW" dirty="0" smtClean="0"/>
          </a:p>
          <a:p>
            <a:pPr eaLnBrk="1" hangingPunct="1"/>
            <a:r>
              <a:rPr lang="fr-FR" altLang="zh-TW" dirty="0" err="1" smtClean="0"/>
              <a:t>Way</a:t>
            </a:r>
            <a:r>
              <a:rPr lang="fr-FR" altLang="zh-TW" dirty="0" smtClean="0"/>
              <a:t> </a:t>
            </a:r>
            <a:r>
              <a:rPr lang="fr-FR" altLang="zh-TW" dirty="0" err="1" smtClean="0"/>
              <a:t>Forward</a:t>
            </a:r>
            <a:endParaRPr lang="fr-FR" altLang="zh-TW" dirty="0" smtClean="0"/>
          </a:p>
          <a:p>
            <a:pPr eaLnBrk="1" hangingPunct="1"/>
            <a:endParaRPr lang="fr-FR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4648200"/>
            <a:ext cx="31972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標題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HK" b="1" dirty="0" smtClean="0">
                <a:solidFill>
                  <a:srgbClr val="0070C0"/>
                </a:solidFill>
              </a:rPr>
              <a:t>Objectives</a:t>
            </a:r>
            <a:endParaRPr lang="zh-HK" altLang="en-US" b="1" dirty="0" err="1" smtClean="0">
              <a:solidFill>
                <a:srgbClr val="0070C0"/>
              </a:solidFill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295401"/>
          <a:ext cx="8229600" cy="388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381000" y="5791200"/>
          <a:ext cx="6629401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5257800"/>
            <a:ext cx="2016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052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</a:rPr>
              <a:t>15 months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15" cstate="print"/>
          <a:srcRect l="41534" t="15434" r="25985" b="34405"/>
          <a:stretch>
            <a:fillRect/>
          </a:stretch>
        </p:blipFill>
        <p:spPr bwMode="auto">
          <a:xfrm>
            <a:off x="7010400" y="53340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001000" cy="563562"/>
          </a:xfrm>
        </p:spPr>
        <p:txBody>
          <a:bodyPr/>
          <a:lstStyle/>
          <a:p>
            <a:pPr algn="l" eaLnBrk="1" hangingPunct="1"/>
            <a:r>
              <a:rPr lang="en-US" altLang="zh-HK" b="1" dirty="0" smtClean="0">
                <a:solidFill>
                  <a:srgbClr val="0070C0"/>
                </a:solidFill>
              </a:rPr>
              <a:t>Components</a:t>
            </a:r>
            <a:endParaRPr lang="zh-HK" altLang="en-US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資料庫圖表 17"/>
          <p:cNvGraphicFramePr/>
          <p:nvPr/>
        </p:nvGraphicFramePr>
        <p:xfrm>
          <a:off x="2590800" y="2438400"/>
          <a:ext cx="4114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kumimoji="1" lang="en-US" altLang="zh-TW" b="1" dirty="0" smtClean="0">
                <a:solidFill>
                  <a:srgbClr val="0070C0"/>
                </a:solidFill>
              </a:rPr>
              <a:t>Workforce Health Status</a:t>
            </a:r>
            <a:endParaRPr kumimoji="1" lang="zh-TW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8463" name="內容版面配置區 5"/>
          <p:cNvSpPr>
            <a:spLocks noGrp="1"/>
          </p:cNvSpPr>
          <p:nvPr>
            <p:ph sz="quarter" idx="4"/>
          </p:nvPr>
        </p:nvSpPr>
        <p:spPr>
          <a:xfrm>
            <a:off x="5334000" y="1600200"/>
            <a:ext cx="3603625" cy="4343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Higher prevalence of overweight (19.4%) and obesity (27.3%) among the compared with the general population. </a:t>
            </a:r>
          </a:p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Most staff (95.9%) had inadequate intake of fruit and vegetables</a:t>
            </a:r>
          </a:p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Current smokers accounted for 11.8% of all “Health Day” participants.</a:t>
            </a:r>
          </a:p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Most participants (76.4%) reported low level of physical activity.</a:t>
            </a:r>
            <a:endParaRPr lang="zh-HK" alt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905000"/>
          <a:ext cx="5105400" cy="3733800"/>
        </p:xfrm>
        <a:graphic>
          <a:graphicData uri="http://schemas.openxmlformats.org/drawingml/2006/table">
            <a:tbl>
              <a:tblPr/>
              <a:tblGrid>
                <a:gridCol w="2133600"/>
                <a:gridCol w="1295400"/>
                <a:gridCol w="1676400"/>
              </a:tblGrid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Workforce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General population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0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Overweight*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19.4%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18.7%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Obesity*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27.3%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21.7%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Inadequate fruit &amp; vegetable intake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95.9%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80.9%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F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Physical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inactivity</a:t>
                      </a:r>
                      <a:r>
                        <a:rPr lang="en-US" sz="2000" kern="100" baseline="30000" dirty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76.4%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64.2%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1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57912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*Weight status by WHO classification (Asian standard)</a:t>
            </a:r>
            <a:endParaRPr kumimoji="1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+ Not meeting WHO’s recommended level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3400" y="1257300"/>
            <a:ext cx="807720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/>
              <a:t>Information for Evaluation</a:t>
            </a:r>
            <a:endParaRPr kumimoji="0"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209800" y="2590800"/>
            <a:ext cx="19050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/>
              <a:t>Post-workshop survey</a:t>
            </a:r>
            <a:endParaRPr kumimoji="0" lang="zh-HK" altLang="en-US" dirty="0"/>
          </a:p>
        </p:txBody>
      </p:sp>
      <p:sp>
        <p:nvSpPr>
          <p:cNvPr id="13" name="向下箭號 12"/>
          <p:cNvSpPr/>
          <p:nvPr/>
        </p:nvSpPr>
        <p:spPr>
          <a:xfrm flipH="1">
            <a:off x="6324600" y="2057400"/>
            <a:ext cx="2159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14" name="向下箭號 13"/>
          <p:cNvSpPr/>
          <p:nvPr/>
        </p:nvSpPr>
        <p:spPr>
          <a:xfrm flipH="1">
            <a:off x="3048000" y="2057400"/>
            <a:ext cx="2159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46525"/>
            <a:ext cx="2046459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5410200" y="2590800"/>
            <a:ext cx="2046287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dirty="0"/>
              <a:t>Structured interview with WC members</a:t>
            </a:r>
            <a:endParaRPr kumimoji="0" lang="zh-HK" altLang="en-US" dirty="0"/>
          </a:p>
        </p:txBody>
      </p:sp>
      <p:pic>
        <p:nvPicPr>
          <p:cNvPr id="174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187" y="3903663"/>
            <a:ext cx="204461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81000" y="228600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1" lang="en-US" altLang="zh-TW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Project Evaluation</a:t>
            </a:r>
            <a:endParaRPr kumimoji="1" lang="en-US" altLang="zh-TW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8991600" cy="1143000"/>
          </a:xfrm>
        </p:spPr>
        <p:txBody>
          <a:bodyPr/>
          <a:lstStyle/>
          <a:p>
            <a:pPr algn="l"/>
            <a:r>
              <a:rPr kumimoji="1" lang="en-US" altLang="zh-HK" sz="4000" dirty="0" smtClean="0">
                <a:solidFill>
                  <a:srgbClr val="0070C0"/>
                </a:solidFill>
              </a:rPr>
              <a:t> Employee perspective </a:t>
            </a: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endParaRPr lang="zh-HK" altLang="en-US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105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Participants’ </a:t>
            </a:r>
            <a:r>
              <a:rPr lang="en-US" altLang="zh-HK" sz="2000" dirty="0" smtClean="0">
                <a:solidFill>
                  <a:srgbClr val="FF0000"/>
                </a:solidFill>
              </a:rPr>
              <a:t>satisfaction</a:t>
            </a:r>
            <a:r>
              <a:rPr lang="en-US" altLang="zh-HK" sz="2000" dirty="0" smtClean="0"/>
              <a:t> was generally high (99.8%) across the spectrum of health promotion interventions </a:t>
            </a:r>
          </a:p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Over 96% would </a:t>
            </a:r>
            <a:r>
              <a:rPr lang="en-US" altLang="zh-HK" sz="2000" dirty="0" smtClean="0">
                <a:solidFill>
                  <a:srgbClr val="FF0000"/>
                </a:solidFill>
              </a:rPr>
              <a:t>recommend</a:t>
            </a:r>
            <a:r>
              <a:rPr lang="en-US" altLang="zh-HK" sz="2000" dirty="0" smtClean="0"/>
              <a:t> these workshops to other colleagues.  </a:t>
            </a:r>
          </a:p>
          <a:p>
            <a:pPr>
              <a:buFont typeface="Wingdings" pitchFamily="2" charset="2"/>
              <a:buChar char="ü"/>
            </a:pPr>
            <a:r>
              <a:rPr lang="en-US" altLang="zh-HK" sz="2000" dirty="0" smtClean="0"/>
              <a:t>The majority of respondents (over 98%) agreed or strongly agreed that the subject matter helped them in the </a:t>
            </a:r>
            <a:r>
              <a:rPr lang="en-US" altLang="zh-HK" sz="2000" dirty="0" smtClean="0">
                <a:solidFill>
                  <a:srgbClr val="FF0000"/>
                </a:solidFill>
              </a:rPr>
              <a:t>practice</a:t>
            </a:r>
            <a:r>
              <a:rPr lang="en-US" altLang="zh-HK" sz="2000" dirty="0" smtClean="0"/>
              <a:t> of healthy lifestyle.</a:t>
            </a:r>
            <a:endParaRPr lang="zh-TW" altLang="en-US" sz="2000" dirty="0"/>
          </a:p>
        </p:txBody>
      </p:sp>
      <p:pic>
        <p:nvPicPr>
          <p:cNvPr id="5" name="圖片 59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2625090"/>
          </a:xfrm>
          <a:prstGeom prst="rect">
            <a:avLst/>
          </a:prstGeom>
          <a:noFill/>
        </p:spPr>
      </p:pic>
      <p:pic>
        <p:nvPicPr>
          <p:cNvPr id="19461" name="Picture 5" descr="http://t0.gstatic.com/images?q=tbn:ANd9GcQFmxZaY2r0P1x3a8Oa4Bh5Qinc3dTIrxKn-S1zsyrGGSvW-6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222885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9762"/>
          </a:xfrm>
        </p:spPr>
        <p:txBody>
          <a:bodyPr/>
          <a:lstStyle/>
          <a:p>
            <a:pPr algn="l">
              <a:defRPr/>
            </a:pPr>
            <a:r>
              <a:rPr kumimoji="1" lang="en-US" altLang="zh-HK" sz="3600" dirty="0" smtClean="0">
                <a:solidFill>
                  <a:srgbClr val="0070C0"/>
                </a:solidFill>
              </a:rPr>
              <a:t>Wellness Committee perspective</a:t>
            </a:r>
            <a:endParaRPr kumimoji="1" lang="zh-HK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5105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Health promotion activities and health information </a:t>
            </a:r>
          </a:p>
          <a:p>
            <a:pPr marL="857250" lvl="1" indent="-457200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informative</a:t>
            </a:r>
          </a:p>
          <a:p>
            <a:pPr marL="857250" lvl="1" indent="-457200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useful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Instructors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professional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 knowledgeable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Souvenirs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attractive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easy to use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Workshop duration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dirty="0" smtClean="0"/>
              <a:t>optimal</a:t>
            </a:r>
          </a:p>
          <a:p>
            <a:pPr>
              <a:buFont typeface="Wingdings" pitchFamily="2" charset="2"/>
              <a:buChar char="ü"/>
              <a:defRPr/>
            </a:pPr>
            <a:endParaRPr lang="en-US" altLang="zh-HK" sz="2400" dirty="0" smtClean="0"/>
          </a:p>
          <a:p>
            <a:pPr>
              <a:defRPr/>
            </a:pPr>
            <a:endParaRPr lang="zh-HK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Disseminating health information beyond the confines of the workplace to reach a wider audience and community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Generated synergistic effect with other health promotion initiatives</a:t>
            </a:r>
            <a:endParaRPr lang="zh-TW" altLang="en-US" sz="2400" b="1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881017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2514600" algn="l"/>
                <a:tab pos="7651750" algn="l"/>
              </a:tabLst>
            </a:pPr>
            <a:r>
              <a:rPr lang="en-US" altLang="zh-HK" sz="2400" b="1" dirty="0">
                <a:solidFill>
                  <a:srgbClr val="00B050"/>
                </a:solidFill>
                <a:latin typeface="+mn-lt"/>
                <a:ea typeface="+mn-ea"/>
              </a:rPr>
              <a:t>(a) Health promotion interventions and information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181600" y="4419600"/>
          <a:ext cx="3657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pPr algn="l">
              <a:defRPr/>
            </a:pPr>
            <a:r>
              <a:rPr kumimoji="1" lang="en-US" altLang="zh-HK" sz="3600" dirty="0" smtClean="0">
                <a:solidFill>
                  <a:srgbClr val="0070C0"/>
                </a:solidFill>
              </a:rPr>
              <a:t>Wellness Committee perspective</a:t>
            </a:r>
            <a:endParaRPr kumimoji="1" lang="zh-HK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tabLst>
                <a:tab pos="1530350" algn="l"/>
                <a:tab pos="2514600" algn="l"/>
                <a:tab pos="7651750" algn="l"/>
              </a:tabLst>
              <a:defRPr/>
            </a:pPr>
            <a:r>
              <a:rPr kumimoji="1" lang="en-US" altLang="zh-HK" sz="2400" b="1" dirty="0" smtClean="0">
                <a:solidFill>
                  <a:srgbClr val="00B050"/>
                </a:solidFill>
              </a:rPr>
              <a:t>(b) Environmental changes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Some organisational changes related to healthy lifestyles were observed and reported by WCs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HK" sz="2400" b="1" dirty="0" smtClean="0"/>
              <a:t>Some examples were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providing fruit to their staff at intervals of once or twice a month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providing low-fat milk and less sugary drinks in the workplace as healthier options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sponsoring staff to participate in physical activities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zh-HK" sz="2000" dirty="0" smtClean="0"/>
              <a:t>offering financial incentive to encourage staff to engage in more walking to and from office</a:t>
            </a:r>
            <a:endParaRPr lang="zh-HK" altLang="en-US" sz="2000" dirty="0"/>
          </a:p>
        </p:txBody>
      </p:sp>
      <p:pic>
        <p:nvPicPr>
          <p:cNvPr id="9" name="Picture 11" descr="http://www.illustrationsof.com/royalty-free-fruit-clipart-illustration-228059.jpg"/>
          <p:cNvPicPr>
            <a:picLocks noChangeAspect="1" noChangeArrowheads="1"/>
          </p:cNvPicPr>
          <p:nvPr/>
        </p:nvPicPr>
        <p:blipFill>
          <a:blip r:embed="rId3" cstate="print"/>
          <a:srcRect l="-1266" b="17503"/>
          <a:stretch>
            <a:fillRect/>
          </a:stretch>
        </p:blipFill>
        <p:spPr bwMode="auto">
          <a:xfrm>
            <a:off x="838200" y="5410200"/>
            <a:ext cx="1425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http://t3.gstatic.com/images?q=tbn:ANd9GcQI3k-jUXnOv8Mq1KVnkhh0EcFGq6ZncIMF7OgVrbDhkOwigYeQ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52000"/>
          </a:blip>
          <a:srcRect/>
          <a:stretch>
            <a:fillRect/>
          </a:stretch>
        </p:blipFill>
        <p:spPr bwMode="auto">
          <a:xfrm>
            <a:off x="3048000" y="5486400"/>
            <a:ext cx="1088443" cy="1195254"/>
          </a:xfrm>
          <a:prstGeom prst="rect">
            <a:avLst/>
          </a:prstGeom>
          <a:noFill/>
        </p:spPr>
      </p:pic>
      <p:pic>
        <p:nvPicPr>
          <p:cNvPr id="21521" name="Picture 17" descr="http://t0.gstatic.com/images?q=tbn:ANd9GcRUPR7srxXZs_tas50Nn1yRkEZ1ac_r8CjhvHPZWlbmcCc7zd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219700"/>
            <a:ext cx="1790700" cy="1638300"/>
          </a:xfrm>
          <a:prstGeom prst="rect">
            <a:avLst/>
          </a:prstGeom>
          <a:noFill/>
        </p:spPr>
      </p:pic>
      <p:pic>
        <p:nvPicPr>
          <p:cNvPr id="21523" name="Picture 19" descr="http://t1.gstatic.com/images?q=tbn:ANd9GcTtOVqW-XPiAyyUNstCzk26RySTdS-8oI0ZSp575kVT9LnsHAM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257800"/>
            <a:ext cx="102243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140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Slide 1</vt:lpstr>
      <vt:lpstr>Overview</vt:lpstr>
      <vt:lpstr>Objectives</vt:lpstr>
      <vt:lpstr>Components</vt:lpstr>
      <vt:lpstr>Workforce Health Status</vt:lpstr>
      <vt:lpstr>Slide 6</vt:lpstr>
      <vt:lpstr> Employee perspective  </vt:lpstr>
      <vt:lpstr>Wellness Committee perspective</vt:lpstr>
      <vt:lpstr>Wellness Committee perspective</vt:lpstr>
      <vt:lpstr>Wellness Committee perspective</vt:lpstr>
      <vt:lpstr>Success factors</vt:lpstr>
      <vt:lpstr>Dispelling Myths about WHP</vt:lpstr>
      <vt:lpstr>Way Forward</vt:lpstr>
      <vt:lpstr>WHP reduce health care costs, increase productivity and reduce absenteeism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9</cp:revision>
  <dcterms:created xsi:type="dcterms:W3CDTF">2011-01-12T07:04:46Z</dcterms:created>
  <dcterms:modified xsi:type="dcterms:W3CDTF">2012-05-15T05:03:30Z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TC103626499990</vt:lpwstr>
  </property>
</Properties>
</file>