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9" r:id="rId3"/>
    <p:sldId id="296" r:id="rId4"/>
    <p:sldId id="283" r:id="rId5"/>
    <p:sldId id="297" r:id="rId6"/>
    <p:sldId id="300" r:id="rId7"/>
    <p:sldId id="301" r:id="rId8"/>
    <p:sldId id="303" r:id="rId9"/>
    <p:sldId id="309" r:id="rId10"/>
    <p:sldId id="310" r:id="rId11"/>
    <p:sldId id="302" r:id="rId12"/>
    <p:sldId id="306" r:id="rId13"/>
    <p:sldId id="314" r:id="rId14"/>
    <p:sldId id="312" r:id="rId15"/>
    <p:sldId id="313" r:id="rId16"/>
  </p:sldIdLst>
  <p:sldSz cx="9144000" cy="6858000" type="screen4x3"/>
  <p:notesSz cx="6797675" cy="9928225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84" y="-11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6F69E6-5C97-4E88-A94B-6777373AB786}" type="doc">
      <dgm:prSet loTypeId="urn:microsoft.com/office/officeart/2005/8/layout/arrow2" loCatId="process" qsTypeId="urn:microsoft.com/office/officeart/2005/8/quickstyle/simple1" qsCatId="simple" csTypeId="urn:microsoft.com/office/officeart/2005/8/colors/colorful5" csCatId="colorful" phldr="1"/>
      <dgm:spPr/>
    </dgm:pt>
    <dgm:pt modelId="{541935A3-EC57-436E-819A-9A6209EC5859}">
      <dgm:prSet phldrT="[Text]" custT="1"/>
      <dgm:spPr/>
      <dgm:t>
        <a:bodyPr/>
        <a:lstStyle/>
        <a:p>
          <a:r>
            <a:rPr lang="en-US" altLang="zh-TW" sz="2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Healthy employees </a:t>
          </a:r>
          <a:endParaRPr lang="zh-TW" altLang="en-US" sz="2400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F323D3-A7A9-4D10-A2B4-9CD878166555}" type="parTrans" cxnId="{3C2BEDAB-0200-486E-9BF4-EAB4EFF2C2E0}">
      <dgm:prSet/>
      <dgm:spPr/>
      <dgm:t>
        <a:bodyPr/>
        <a:lstStyle/>
        <a:p>
          <a:endParaRPr lang="zh-TW" altLang="en-US"/>
        </a:p>
      </dgm:t>
    </dgm:pt>
    <dgm:pt modelId="{B35060EB-87E8-4F25-9518-E77A23714BC4}" type="sibTrans" cxnId="{3C2BEDAB-0200-486E-9BF4-EAB4EFF2C2E0}">
      <dgm:prSet/>
      <dgm:spPr/>
      <dgm:t>
        <a:bodyPr/>
        <a:lstStyle/>
        <a:p>
          <a:endParaRPr lang="zh-TW" altLang="en-US"/>
        </a:p>
      </dgm:t>
    </dgm:pt>
    <dgm:pt modelId="{456AC078-933D-4C66-9C0F-520ACEB6BE89}">
      <dgm:prSet phldrT="[Text]" custT="1"/>
      <dgm:spPr/>
      <dgm:t>
        <a:bodyPr/>
        <a:lstStyle/>
        <a:p>
          <a:r>
            <a:rPr lang="en-US" altLang="zh-TW" sz="2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Productive employees</a:t>
          </a:r>
          <a:endParaRPr lang="zh-TW" altLang="en-US" sz="2400" b="1" dirty="0" smtClean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DCD497-3DEA-4277-BFFB-6CCF6CB99186}" type="parTrans" cxnId="{F32FD775-7034-4C7F-9322-D3D13EDE1B8D}">
      <dgm:prSet/>
      <dgm:spPr/>
      <dgm:t>
        <a:bodyPr/>
        <a:lstStyle/>
        <a:p>
          <a:endParaRPr lang="zh-TW" altLang="en-US"/>
        </a:p>
      </dgm:t>
    </dgm:pt>
    <dgm:pt modelId="{08BF7FFE-2E35-42DC-A422-B6C1625C47DF}" type="sibTrans" cxnId="{F32FD775-7034-4C7F-9322-D3D13EDE1B8D}">
      <dgm:prSet/>
      <dgm:spPr/>
      <dgm:t>
        <a:bodyPr/>
        <a:lstStyle/>
        <a:p>
          <a:endParaRPr lang="zh-TW" altLang="en-US"/>
        </a:p>
      </dgm:t>
    </dgm:pt>
    <dgm:pt modelId="{9C056A53-7D61-4A98-90E6-787528246C56}">
      <dgm:prSet phldrT="[Text]" custT="1"/>
      <dgm:spPr/>
      <dgm:t>
        <a:bodyPr/>
        <a:lstStyle/>
        <a:p>
          <a:r>
            <a:rPr lang="en-US" altLang="zh-TW" sz="2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Successful businesses</a:t>
          </a:r>
          <a:endParaRPr lang="zh-TW" altLang="en-US" sz="2400" b="1" dirty="0" smtClean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A9096A-0B15-4524-845B-741B29CE5F5F}" type="parTrans" cxnId="{FE33B154-95BF-460D-AF9C-A2ACCF3A6EE9}">
      <dgm:prSet/>
      <dgm:spPr/>
      <dgm:t>
        <a:bodyPr/>
        <a:lstStyle/>
        <a:p>
          <a:endParaRPr lang="zh-TW" altLang="en-US"/>
        </a:p>
      </dgm:t>
    </dgm:pt>
    <dgm:pt modelId="{70656E6E-6D8A-4E73-9489-5448DFBE3321}" type="sibTrans" cxnId="{FE33B154-95BF-460D-AF9C-A2ACCF3A6EE9}">
      <dgm:prSet/>
      <dgm:spPr/>
      <dgm:t>
        <a:bodyPr/>
        <a:lstStyle/>
        <a:p>
          <a:endParaRPr lang="zh-TW" altLang="en-US"/>
        </a:p>
      </dgm:t>
    </dgm:pt>
    <dgm:pt modelId="{C1BA2B19-3C05-4659-BD77-3C6C90EAAD1B}">
      <dgm:prSet custT="1"/>
      <dgm:spPr/>
      <dgm:t>
        <a:bodyPr/>
        <a:lstStyle/>
        <a:p>
          <a:r>
            <a:rPr lang="en-US" altLang="zh-TW" sz="2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Health economy</a:t>
          </a:r>
          <a:endParaRPr lang="zh-TW" altLang="en-US" sz="2400" b="1" dirty="0" smtClean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3F6862-3F9B-4D8C-B528-7ECD11695457}" type="parTrans" cxnId="{FE9A02AD-D654-4A91-8FA0-05856D14A182}">
      <dgm:prSet/>
      <dgm:spPr/>
      <dgm:t>
        <a:bodyPr/>
        <a:lstStyle/>
        <a:p>
          <a:endParaRPr lang="zh-TW" altLang="en-US"/>
        </a:p>
      </dgm:t>
    </dgm:pt>
    <dgm:pt modelId="{A65F0A2A-DB9B-43A7-954A-B1CE9F774B19}" type="sibTrans" cxnId="{FE9A02AD-D654-4A91-8FA0-05856D14A182}">
      <dgm:prSet/>
      <dgm:spPr/>
      <dgm:t>
        <a:bodyPr/>
        <a:lstStyle/>
        <a:p>
          <a:endParaRPr lang="zh-TW" altLang="en-US"/>
        </a:p>
      </dgm:t>
    </dgm:pt>
    <dgm:pt modelId="{02DCFA26-700C-4784-B1DE-DCEEE7DDE5A1}">
      <dgm:prSet custT="1"/>
      <dgm:spPr/>
      <dgm:t>
        <a:bodyPr/>
        <a:lstStyle/>
        <a:p>
          <a:r>
            <a:rPr lang="en-US" altLang="zh-TW" sz="2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Sustainable development</a:t>
          </a:r>
          <a:endParaRPr lang="zh-TW" altLang="en-US" sz="2400" b="1" dirty="0" smtClean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AE0E3C-EF74-4A70-BEE6-FA868B94CC29}" type="parTrans" cxnId="{6A5CC546-6E40-492E-A015-044B2CEB9889}">
      <dgm:prSet/>
      <dgm:spPr/>
      <dgm:t>
        <a:bodyPr/>
        <a:lstStyle/>
        <a:p>
          <a:endParaRPr lang="zh-TW" altLang="en-US"/>
        </a:p>
      </dgm:t>
    </dgm:pt>
    <dgm:pt modelId="{221CD635-672E-4991-A0AD-13C9A80DD078}" type="sibTrans" cxnId="{6A5CC546-6E40-492E-A015-044B2CEB9889}">
      <dgm:prSet/>
      <dgm:spPr/>
      <dgm:t>
        <a:bodyPr/>
        <a:lstStyle/>
        <a:p>
          <a:endParaRPr lang="zh-TW" altLang="en-US"/>
        </a:p>
      </dgm:t>
    </dgm:pt>
    <dgm:pt modelId="{70CF471B-8943-452F-9B46-A32A37EDDB50}" type="pres">
      <dgm:prSet presAssocID="{1D6F69E6-5C97-4E88-A94B-6777373AB786}" presName="arrowDiagram" presStyleCnt="0">
        <dgm:presLayoutVars>
          <dgm:chMax val="5"/>
          <dgm:dir/>
          <dgm:resizeHandles val="exact"/>
        </dgm:presLayoutVars>
      </dgm:prSet>
      <dgm:spPr/>
    </dgm:pt>
    <dgm:pt modelId="{99A716C3-DCAB-41AB-9C87-4016A61FE9A2}" type="pres">
      <dgm:prSet presAssocID="{1D6F69E6-5C97-4E88-A94B-6777373AB786}" presName="arrow" presStyleLbl="bgShp" presStyleIdx="0" presStyleCnt="1" custLinFactNeighborX="-2390"/>
      <dgm:spPr/>
    </dgm:pt>
    <dgm:pt modelId="{83E4E42C-63BC-443F-8907-F4C3B2C94A17}" type="pres">
      <dgm:prSet presAssocID="{1D6F69E6-5C97-4E88-A94B-6777373AB786}" presName="arrowDiagram5" presStyleCnt="0"/>
      <dgm:spPr/>
    </dgm:pt>
    <dgm:pt modelId="{17716083-2CAD-4ED5-9779-9A026B3DC702}" type="pres">
      <dgm:prSet presAssocID="{541935A3-EC57-436E-819A-9A6209EC5859}" presName="bullet5a" presStyleLbl="node1" presStyleIdx="0" presStyleCnt="5"/>
      <dgm:spPr/>
    </dgm:pt>
    <dgm:pt modelId="{A23180DC-F80D-4FDB-8941-2B5288A561B4}" type="pres">
      <dgm:prSet presAssocID="{541935A3-EC57-436E-819A-9A6209EC5859}" presName="textBox5a" presStyleLbl="revTx" presStyleIdx="0" presStyleCnt="5" custScaleX="227575" custScaleY="26286" custLinFactNeighborX="1581" custLinFactNeighborY="-1794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84D055-E3C5-4201-B082-E3BA672FDE2D}" type="pres">
      <dgm:prSet presAssocID="{456AC078-933D-4C66-9C0F-520ACEB6BE89}" presName="bullet5b" presStyleLbl="node1" presStyleIdx="1" presStyleCnt="5"/>
      <dgm:spPr/>
    </dgm:pt>
    <dgm:pt modelId="{86D32E2A-101C-4F51-AF3C-5B2F4DD4637D}" type="pres">
      <dgm:prSet presAssocID="{456AC078-933D-4C66-9C0F-520ACEB6BE89}" presName="textBox5b" presStyleLbl="revTx" presStyleIdx="1" presStyleCnt="5" custScaleX="212049" custLinFactNeighborX="15209" custLinFactNeighborY="788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DE9EBD-E6CF-4436-AB9C-A5D4FD742596}" type="pres">
      <dgm:prSet presAssocID="{9C056A53-7D61-4A98-90E6-787528246C56}" presName="bullet5c" presStyleLbl="node1" presStyleIdx="2" presStyleCnt="5"/>
      <dgm:spPr/>
    </dgm:pt>
    <dgm:pt modelId="{F5B8DBB4-8212-4F65-A5D4-6C7AE6C27DF1}" type="pres">
      <dgm:prSet presAssocID="{9C056A53-7D61-4A98-90E6-787528246C56}" presName="textBox5c" presStyleLbl="revTx" presStyleIdx="2" presStyleCnt="5" custScaleX="14408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519FE5D-3C81-44B6-9B95-BF904A442ECA}" type="pres">
      <dgm:prSet presAssocID="{C1BA2B19-3C05-4659-BD77-3C6C90EAAD1B}" presName="bullet5d" presStyleLbl="node1" presStyleIdx="3" presStyleCnt="5"/>
      <dgm:spPr/>
    </dgm:pt>
    <dgm:pt modelId="{242E79DB-01C1-4CBD-A6EB-D4FF9BB5ABF3}" type="pres">
      <dgm:prSet presAssocID="{C1BA2B19-3C05-4659-BD77-3C6C90EAAD1B}" presName="textBox5d" presStyleLbl="revTx" presStyleIdx="3" presStyleCnt="5" custScaleX="1179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F47059-DF6B-4672-90C8-CFE9BF8D4AAE}" type="pres">
      <dgm:prSet presAssocID="{02DCFA26-700C-4784-B1DE-DCEEE7DDE5A1}" presName="bullet5e" presStyleLbl="node1" presStyleIdx="4" presStyleCnt="5" custLinFactNeighborX="21409" custLinFactNeighborY="-6185"/>
      <dgm:spPr/>
    </dgm:pt>
    <dgm:pt modelId="{B863DF9E-3433-45CA-BAFB-6EF5300A4F3F}" type="pres">
      <dgm:prSet presAssocID="{02DCFA26-700C-4784-B1DE-DCEEE7DDE5A1}" presName="textBox5e" presStyleLbl="revTx" presStyleIdx="4" presStyleCnt="5" custScaleX="172369" custLinFactNeighborX="24891" custLinFactNeighborY="-1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CBE54C3-B6E2-436D-AEA2-3D3BFA2E7660}" type="presOf" srcId="{9C056A53-7D61-4A98-90E6-787528246C56}" destId="{F5B8DBB4-8212-4F65-A5D4-6C7AE6C27DF1}" srcOrd="0" destOrd="0" presId="urn:microsoft.com/office/officeart/2005/8/layout/arrow2"/>
    <dgm:cxn modelId="{6A5CC546-6E40-492E-A015-044B2CEB9889}" srcId="{1D6F69E6-5C97-4E88-A94B-6777373AB786}" destId="{02DCFA26-700C-4784-B1DE-DCEEE7DDE5A1}" srcOrd="4" destOrd="0" parTransId="{73AE0E3C-EF74-4A70-BEE6-FA868B94CC29}" sibTransId="{221CD635-672E-4991-A0AD-13C9A80DD078}"/>
    <dgm:cxn modelId="{FE9A02AD-D654-4A91-8FA0-05856D14A182}" srcId="{1D6F69E6-5C97-4E88-A94B-6777373AB786}" destId="{C1BA2B19-3C05-4659-BD77-3C6C90EAAD1B}" srcOrd="3" destOrd="0" parTransId="{ED3F6862-3F9B-4D8C-B528-7ECD11695457}" sibTransId="{A65F0A2A-DB9B-43A7-954A-B1CE9F774B19}"/>
    <dgm:cxn modelId="{EA669CBE-0CC3-4C0E-A5DC-53AC6C64A0FA}" type="presOf" srcId="{1D6F69E6-5C97-4E88-A94B-6777373AB786}" destId="{70CF471B-8943-452F-9B46-A32A37EDDB50}" srcOrd="0" destOrd="0" presId="urn:microsoft.com/office/officeart/2005/8/layout/arrow2"/>
    <dgm:cxn modelId="{7D952DD7-47E4-41D8-A0D5-48A594E8D205}" type="presOf" srcId="{02DCFA26-700C-4784-B1DE-DCEEE7DDE5A1}" destId="{B863DF9E-3433-45CA-BAFB-6EF5300A4F3F}" srcOrd="0" destOrd="0" presId="urn:microsoft.com/office/officeart/2005/8/layout/arrow2"/>
    <dgm:cxn modelId="{2D2FD000-9908-47DE-854D-B747157624D6}" type="presOf" srcId="{456AC078-933D-4C66-9C0F-520ACEB6BE89}" destId="{86D32E2A-101C-4F51-AF3C-5B2F4DD4637D}" srcOrd="0" destOrd="0" presId="urn:microsoft.com/office/officeart/2005/8/layout/arrow2"/>
    <dgm:cxn modelId="{3C2BEDAB-0200-486E-9BF4-EAB4EFF2C2E0}" srcId="{1D6F69E6-5C97-4E88-A94B-6777373AB786}" destId="{541935A3-EC57-436E-819A-9A6209EC5859}" srcOrd="0" destOrd="0" parTransId="{1DF323D3-A7A9-4D10-A2B4-9CD878166555}" sibTransId="{B35060EB-87E8-4F25-9518-E77A23714BC4}"/>
    <dgm:cxn modelId="{F32FD775-7034-4C7F-9322-D3D13EDE1B8D}" srcId="{1D6F69E6-5C97-4E88-A94B-6777373AB786}" destId="{456AC078-933D-4C66-9C0F-520ACEB6BE89}" srcOrd="1" destOrd="0" parTransId="{AEDCD497-3DEA-4277-BFFB-6CCF6CB99186}" sibTransId="{08BF7FFE-2E35-42DC-A422-B6C1625C47DF}"/>
    <dgm:cxn modelId="{9E13BC37-6E6B-471C-BD72-2B367BF4D931}" type="presOf" srcId="{C1BA2B19-3C05-4659-BD77-3C6C90EAAD1B}" destId="{242E79DB-01C1-4CBD-A6EB-D4FF9BB5ABF3}" srcOrd="0" destOrd="0" presId="urn:microsoft.com/office/officeart/2005/8/layout/arrow2"/>
    <dgm:cxn modelId="{FE33B154-95BF-460D-AF9C-A2ACCF3A6EE9}" srcId="{1D6F69E6-5C97-4E88-A94B-6777373AB786}" destId="{9C056A53-7D61-4A98-90E6-787528246C56}" srcOrd="2" destOrd="0" parTransId="{ABA9096A-0B15-4524-845B-741B29CE5F5F}" sibTransId="{70656E6E-6D8A-4E73-9489-5448DFBE3321}"/>
    <dgm:cxn modelId="{70542555-5CCA-4CA8-86AC-346F81A5430B}" type="presOf" srcId="{541935A3-EC57-436E-819A-9A6209EC5859}" destId="{A23180DC-F80D-4FDB-8941-2B5288A561B4}" srcOrd="0" destOrd="0" presId="urn:microsoft.com/office/officeart/2005/8/layout/arrow2"/>
    <dgm:cxn modelId="{ABB7809C-D16D-45F4-A676-0C0028F3C2A4}" type="presParOf" srcId="{70CF471B-8943-452F-9B46-A32A37EDDB50}" destId="{99A716C3-DCAB-41AB-9C87-4016A61FE9A2}" srcOrd="0" destOrd="0" presId="urn:microsoft.com/office/officeart/2005/8/layout/arrow2"/>
    <dgm:cxn modelId="{C214DA43-8C1F-4998-B8D6-9354A798A90F}" type="presParOf" srcId="{70CF471B-8943-452F-9B46-A32A37EDDB50}" destId="{83E4E42C-63BC-443F-8907-F4C3B2C94A17}" srcOrd="1" destOrd="0" presId="urn:microsoft.com/office/officeart/2005/8/layout/arrow2"/>
    <dgm:cxn modelId="{3AE30511-0A50-4A32-AD61-43F88780872A}" type="presParOf" srcId="{83E4E42C-63BC-443F-8907-F4C3B2C94A17}" destId="{17716083-2CAD-4ED5-9779-9A026B3DC702}" srcOrd="0" destOrd="0" presId="urn:microsoft.com/office/officeart/2005/8/layout/arrow2"/>
    <dgm:cxn modelId="{84A17F8C-FDA9-458A-8F88-C4D7B6D9BC05}" type="presParOf" srcId="{83E4E42C-63BC-443F-8907-F4C3B2C94A17}" destId="{A23180DC-F80D-4FDB-8941-2B5288A561B4}" srcOrd="1" destOrd="0" presId="urn:microsoft.com/office/officeart/2005/8/layout/arrow2"/>
    <dgm:cxn modelId="{8BB7BEF2-7693-4152-AB74-94AD3B54EA31}" type="presParOf" srcId="{83E4E42C-63BC-443F-8907-F4C3B2C94A17}" destId="{0984D055-E3C5-4201-B082-E3BA672FDE2D}" srcOrd="2" destOrd="0" presId="urn:microsoft.com/office/officeart/2005/8/layout/arrow2"/>
    <dgm:cxn modelId="{1C618CF2-25A8-4D5F-947D-5C91D1A2EC8D}" type="presParOf" srcId="{83E4E42C-63BC-443F-8907-F4C3B2C94A17}" destId="{86D32E2A-101C-4F51-AF3C-5B2F4DD4637D}" srcOrd="3" destOrd="0" presId="urn:microsoft.com/office/officeart/2005/8/layout/arrow2"/>
    <dgm:cxn modelId="{929E68E4-C226-4C8C-A028-29A7308E9AD4}" type="presParOf" srcId="{83E4E42C-63BC-443F-8907-F4C3B2C94A17}" destId="{2FDE9EBD-E6CF-4436-AB9C-A5D4FD742596}" srcOrd="4" destOrd="0" presId="urn:microsoft.com/office/officeart/2005/8/layout/arrow2"/>
    <dgm:cxn modelId="{225B9FD1-49A9-4BE9-904B-7E08D5977356}" type="presParOf" srcId="{83E4E42C-63BC-443F-8907-F4C3B2C94A17}" destId="{F5B8DBB4-8212-4F65-A5D4-6C7AE6C27DF1}" srcOrd="5" destOrd="0" presId="urn:microsoft.com/office/officeart/2005/8/layout/arrow2"/>
    <dgm:cxn modelId="{3707851F-76DD-4FAD-9609-800440AC63CF}" type="presParOf" srcId="{83E4E42C-63BC-443F-8907-F4C3B2C94A17}" destId="{F519FE5D-3C81-44B6-9B95-BF904A442ECA}" srcOrd="6" destOrd="0" presId="urn:microsoft.com/office/officeart/2005/8/layout/arrow2"/>
    <dgm:cxn modelId="{361F4ECF-C221-41A9-9BC5-C81A03D95C25}" type="presParOf" srcId="{83E4E42C-63BC-443F-8907-F4C3B2C94A17}" destId="{242E79DB-01C1-4CBD-A6EB-D4FF9BB5ABF3}" srcOrd="7" destOrd="0" presId="urn:microsoft.com/office/officeart/2005/8/layout/arrow2"/>
    <dgm:cxn modelId="{CB386549-62EC-49A1-8A9A-5C0B1B5BEA6A}" type="presParOf" srcId="{83E4E42C-63BC-443F-8907-F4C3B2C94A17}" destId="{36F47059-DF6B-4672-90C8-CFE9BF8D4AAE}" srcOrd="8" destOrd="0" presId="urn:microsoft.com/office/officeart/2005/8/layout/arrow2"/>
    <dgm:cxn modelId="{1B124340-37B9-426B-B326-FF3AA248EB2A}" type="presParOf" srcId="{83E4E42C-63BC-443F-8907-F4C3B2C94A17}" destId="{B863DF9E-3433-45CA-BAFB-6EF5300A4F3F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55275C-2A21-462D-96E7-CCAB084C840F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59038EFA-1FD0-454C-B209-674CCCEBF5B5}">
      <dgm:prSet phldrT="[Text]"/>
      <dgm:spPr/>
      <dgm:t>
        <a:bodyPr/>
        <a:lstStyle/>
        <a:p>
          <a:pPr rtl="0"/>
          <a:r>
            <a:rPr kumimoji="1" lang="en-US" dirty="0" smtClean="0"/>
            <a:t>You can influence the health of your workforce</a:t>
          </a:r>
          <a:endParaRPr lang="zh-TW" altLang="en-US" dirty="0"/>
        </a:p>
      </dgm:t>
    </dgm:pt>
    <dgm:pt modelId="{815FBF5C-8894-4FF0-A013-1923BAF45565}" type="parTrans" cxnId="{09E705A7-ECD9-4D96-B4A5-6933A5237F66}">
      <dgm:prSet/>
      <dgm:spPr/>
      <dgm:t>
        <a:bodyPr/>
        <a:lstStyle/>
        <a:p>
          <a:endParaRPr lang="zh-TW" altLang="en-US"/>
        </a:p>
      </dgm:t>
    </dgm:pt>
    <dgm:pt modelId="{7E985483-99DC-405F-8CA2-D53123F080A9}" type="sibTrans" cxnId="{09E705A7-ECD9-4D96-B4A5-6933A5237F66}">
      <dgm:prSet/>
      <dgm:spPr/>
      <dgm:t>
        <a:bodyPr/>
        <a:lstStyle/>
        <a:p>
          <a:endParaRPr lang="zh-TW" altLang="en-US"/>
        </a:p>
      </dgm:t>
    </dgm:pt>
    <dgm:pt modelId="{0B2989CF-B021-423A-BF3C-CC64150FF1A8}">
      <dgm:prSet phldrT="[Text]"/>
      <dgm:spPr/>
      <dgm:t>
        <a:bodyPr/>
        <a:lstStyle/>
        <a:p>
          <a:pPr rtl="0"/>
          <a:r>
            <a:rPr kumimoji="1" lang="en-US" dirty="0" smtClean="0"/>
            <a:t>Health of the workforce impacts on your business</a:t>
          </a:r>
          <a:endParaRPr lang="zh-TW" altLang="en-US" dirty="0"/>
        </a:p>
      </dgm:t>
    </dgm:pt>
    <dgm:pt modelId="{69280FFE-BD6F-47F0-BB18-15FD903BB8B4}" type="parTrans" cxnId="{92AED45B-8A5C-4CB2-9F74-B1A1A38024FE}">
      <dgm:prSet/>
      <dgm:spPr/>
      <dgm:t>
        <a:bodyPr/>
        <a:lstStyle/>
        <a:p>
          <a:endParaRPr lang="zh-TW" altLang="en-US"/>
        </a:p>
      </dgm:t>
    </dgm:pt>
    <dgm:pt modelId="{94A7AA27-48A4-4E3C-9FEF-E7EE54846182}" type="sibTrans" cxnId="{92AED45B-8A5C-4CB2-9F74-B1A1A38024FE}">
      <dgm:prSet/>
      <dgm:spPr/>
      <dgm:t>
        <a:bodyPr/>
        <a:lstStyle/>
        <a:p>
          <a:endParaRPr lang="zh-TW" altLang="en-US"/>
        </a:p>
      </dgm:t>
    </dgm:pt>
    <dgm:pt modelId="{12EF6ACC-E03E-4386-BAA5-0BBF1AEF95AC}">
      <dgm:prSet phldrT="[Text]"/>
      <dgm:spPr/>
      <dgm:t>
        <a:bodyPr/>
        <a:lstStyle/>
        <a:p>
          <a:pPr rtl="0"/>
          <a:r>
            <a:rPr kumimoji="1" lang="en-US" dirty="0" smtClean="0"/>
            <a:t>A little effort does go a long way</a:t>
          </a:r>
          <a:endParaRPr lang="zh-TW" altLang="en-US" dirty="0"/>
        </a:p>
      </dgm:t>
    </dgm:pt>
    <dgm:pt modelId="{6B20FB39-1BB4-4AC2-8A83-02D479C4B2CD}" type="parTrans" cxnId="{7D1F4ADE-5161-4679-8E60-904E465EC003}">
      <dgm:prSet/>
      <dgm:spPr/>
      <dgm:t>
        <a:bodyPr/>
        <a:lstStyle/>
        <a:p>
          <a:endParaRPr lang="zh-TW" altLang="en-US"/>
        </a:p>
      </dgm:t>
    </dgm:pt>
    <dgm:pt modelId="{D8820E71-DF2D-434A-82B1-802843AE60B2}" type="sibTrans" cxnId="{7D1F4ADE-5161-4679-8E60-904E465EC003}">
      <dgm:prSet/>
      <dgm:spPr/>
      <dgm:t>
        <a:bodyPr/>
        <a:lstStyle/>
        <a:p>
          <a:endParaRPr lang="zh-TW" altLang="en-US"/>
        </a:p>
      </dgm:t>
    </dgm:pt>
    <dgm:pt modelId="{9FAC0876-E1AD-42F3-9769-F133BF8E5388}" type="pres">
      <dgm:prSet presAssocID="{D455275C-2A21-462D-96E7-CCAB084C840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64AEA26-0BAF-403E-8D68-3BB654C692DF}" type="pres">
      <dgm:prSet presAssocID="{59038EFA-1FD0-454C-B209-674CCCEBF5B5}" presName="comp" presStyleCnt="0"/>
      <dgm:spPr/>
    </dgm:pt>
    <dgm:pt modelId="{F96448AC-9F6C-4E68-BD91-0FA35E72EB3D}" type="pres">
      <dgm:prSet presAssocID="{59038EFA-1FD0-454C-B209-674CCCEBF5B5}" presName="box" presStyleLbl="node1" presStyleIdx="0" presStyleCnt="3"/>
      <dgm:spPr/>
      <dgm:t>
        <a:bodyPr/>
        <a:lstStyle/>
        <a:p>
          <a:endParaRPr lang="zh-TW" altLang="en-US"/>
        </a:p>
      </dgm:t>
    </dgm:pt>
    <dgm:pt modelId="{B4D1DE7C-5900-4255-AC5D-19F64466D41C}" type="pres">
      <dgm:prSet presAssocID="{59038EFA-1FD0-454C-B209-674CCCEBF5B5}" presName="img" presStyleLbl="fgImgPlace1" presStyleIdx="0" presStyleCnt="3" custScaleX="57891" custScaleY="107719" custLinFactNeighborX="-23624" custLinFactNeighborY="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70EEAC7-38C4-4BE1-9534-CA2AB5BB619B}" type="pres">
      <dgm:prSet presAssocID="{59038EFA-1FD0-454C-B209-674CCCEBF5B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B25FAA-6F73-4AEB-866C-4A79C165C491}" type="pres">
      <dgm:prSet presAssocID="{7E985483-99DC-405F-8CA2-D53123F080A9}" presName="spacer" presStyleCnt="0"/>
      <dgm:spPr/>
    </dgm:pt>
    <dgm:pt modelId="{FED69977-DEE3-495C-8C46-C55272A034D8}" type="pres">
      <dgm:prSet presAssocID="{0B2989CF-B021-423A-BF3C-CC64150FF1A8}" presName="comp" presStyleCnt="0"/>
      <dgm:spPr/>
    </dgm:pt>
    <dgm:pt modelId="{DAC0EDE6-4227-457C-8D2E-4D190C492D9C}" type="pres">
      <dgm:prSet presAssocID="{0B2989CF-B021-423A-BF3C-CC64150FF1A8}" presName="box" presStyleLbl="node1" presStyleIdx="1" presStyleCnt="3"/>
      <dgm:spPr/>
      <dgm:t>
        <a:bodyPr/>
        <a:lstStyle/>
        <a:p>
          <a:endParaRPr lang="zh-TW" altLang="en-US"/>
        </a:p>
      </dgm:t>
    </dgm:pt>
    <dgm:pt modelId="{4383AE0C-E789-4774-9567-F792E4AF1281}" type="pres">
      <dgm:prSet presAssocID="{0B2989CF-B021-423A-BF3C-CC64150FF1A8}" presName="img" presStyleLbl="fgImgPlace1" presStyleIdx="1" presStyleCnt="3" custScaleX="57890" custScaleY="99224" custLinFactNeighborX="-22453" custLinFactNeighborY="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C9D295D-4030-4978-8C24-A917DFF8A81E}" type="pres">
      <dgm:prSet presAssocID="{0B2989CF-B021-423A-BF3C-CC64150FF1A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7077EE-34D7-4E4F-BE44-3BDF8AB64DA8}" type="pres">
      <dgm:prSet presAssocID="{94A7AA27-48A4-4E3C-9FEF-E7EE54846182}" presName="spacer" presStyleCnt="0"/>
      <dgm:spPr/>
    </dgm:pt>
    <dgm:pt modelId="{43876FDA-FA90-4FC7-BECC-EF89DA9AE870}" type="pres">
      <dgm:prSet presAssocID="{12EF6ACC-E03E-4386-BAA5-0BBF1AEF95AC}" presName="comp" presStyleCnt="0"/>
      <dgm:spPr/>
    </dgm:pt>
    <dgm:pt modelId="{FFCCD5E8-70AF-43A2-A866-1F155107F085}" type="pres">
      <dgm:prSet presAssocID="{12EF6ACC-E03E-4386-BAA5-0BBF1AEF95AC}" presName="box" presStyleLbl="node1" presStyleIdx="2" presStyleCnt="3"/>
      <dgm:spPr/>
      <dgm:t>
        <a:bodyPr/>
        <a:lstStyle/>
        <a:p>
          <a:endParaRPr lang="zh-TW" altLang="en-US"/>
        </a:p>
      </dgm:t>
    </dgm:pt>
    <dgm:pt modelId="{736D9074-2CD5-46DD-B8DE-FAA3E6BBA20D}" type="pres">
      <dgm:prSet presAssocID="{12EF6ACC-E03E-4386-BAA5-0BBF1AEF95AC}" presName="img" presStyleLbl="fgImgPlace1" presStyleIdx="2" presStyleCnt="3" custScaleX="60232" custScaleY="107720" custLinFactNeighborX="-23624" custLinFactNeighborY="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35CDE48-8762-4AEA-A41D-2D33B2BBB1B2}" type="pres">
      <dgm:prSet presAssocID="{12EF6ACC-E03E-4386-BAA5-0BBF1AEF95A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5E600C8-1088-4C88-A83D-BFAE7E1E19DD}" type="presOf" srcId="{59038EFA-1FD0-454C-B209-674CCCEBF5B5}" destId="{F96448AC-9F6C-4E68-BD91-0FA35E72EB3D}" srcOrd="0" destOrd="0" presId="urn:microsoft.com/office/officeart/2005/8/layout/vList4"/>
    <dgm:cxn modelId="{92AED45B-8A5C-4CB2-9F74-B1A1A38024FE}" srcId="{D455275C-2A21-462D-96E7-CCAB084C840F}" destId="{0B2989CF-B021-423A-BF3C-CC64150FF1A8}" srcOrd="1" destOrd="0" parTransId="{69280FFE-BD6F-47F0-BB18-15FD903BB8B4}" sibTransId="{94A7AA27-48A4-4E3C-9FEF-E7EE54846182}"/>
    <dgm:cxn modelId="{7D1F4ADE-5161-4679-8E60-904E465EC003}" srcId="{D455275C-2A21-462D-96E7-CCAB084C840F}" destId="{12EF6ACC-E03E-4386-BAA5-0BBF1AEF95AC}" srcOrd="2" destOrd="0" parTransId="{6B20FB39-1BB4-4AC2-8A83-02D479C4B2CD}" sibTransId="{D8820E71-DF2D-434A-82B1-802843AE60B2}"/>
    <dgm:cxn modelId="{D87D9B0E-73ED-4F96-AEF7-10ED412360ED}" type="presOf" srcId="{59038EFA-1FD0-454C-B209-674CCCEBF5B5}" destId="{170EEAC7-38C4-4BE1-9534-CA2AB5BB619B}" srcOrd="1" destOrd="0" presId="urn:microsoft.com/office/officeart/2005/8/layout/vList4"/>
    <dgm:cxn modelId="{09C3A264-6C48-4107-927C-A69EB4ED57D0}" type="presOf" srcId="{12EF6ACC-E03E-4386-BAA5-0BBF1AEF95AC}" destId="{FFCCD5E8-70AF-43A2-A866-1F155107F085}" srcOrd="0" destOrd="0" presId="urn:microsoft.com/office/officeart/2005/8/layout/vList4"/>
    <dgm:cxn modelId="{ED311814-DB5A-4502-9A8E-6DF36251755A}" type="presOf" srcId="{12EF6ACC-E03E-4386-BAA5-0BBF1AEF95AC}" destId="{B35CDE48-8762-4AEA-A41D-2D33B2BBB1B2}" srcOrd="1" destOrd="0" presId="urn:microsoft.com/office/officeart/2005/8/layout/vList4"/>
    <dgm:cxn modelId="{EEB05F5F-3D43-46B4-ABBA-D289D88D15A9}" type="presOf" srcId="{D455275C-2A21-462D-96E7-CCAB084C840F}" destId="{9FAC0876-E1AD-42F3-9769-F133BF8E5388}" srcOrd="0" destOrd="0" presId="urn:microsoft.com/office/officeart/2005/8/layout/vList4"/>
    <dgm:cxn modelId="{03C537B9-415B-4A5A-B4D9-6F25A85EF9B5}" type="presOf" srcId="{0B2989CF-B021-423A-BF3C-CC64150FF1A8}" destId="{DAC0EDE6-4227-457C-8D2E-4D190C492D9C}" srcOrd="0" destOrd="0" presId="urn:microsoft.com/office/officeart/2005/8/layout/vList4"/>
    <dgm:cxn modelId="{B6EE9902-4D51-40BE-B84D-79F543B082E2}" type="presOf" srcId="{0B2989CF-B021-423A-BF3C-CC64150FF1A8}" destId="{DC9D295D-4030-4978-8C24-A917DFF8A81E}" srcOrd="1" destOrd="0" presId="urn:microsoft.com/office/officeart/2005/8/layout/vList4"/>
    <dgm:cxn modelId="{09E705A7-ECD9-4D96-B4A5-6933A5237F66}" srcId="{D455275C-2A21-462D-96E7-CCAB084C840F}" destId="{59038EFA-1FD0-454C-B209-674CCCEBF5B5}" srcOrd="0" destOrd="0" parTransId="{815FBF5C-8894-4FF0-A013-1923BAF45565}" sibTransId="{7E985483-99DC-405F-8CA2-D53123F080A9}"/>
    <dgm:cxn modelId="{7A0F3CA1-9AEE-4859-B764-2F8E6F71C79A}" type="presParOf" srcId="{9FAC0876-E1AD-42F3-9769-F133BF8E5388}" destId="{964AEA26-0BAF-403E-8D68-3BB654C692DF}" srcOrd="0" destOrd="0" presId="urn:microsoft.com/office/officeart/2005/8/layout/vList4"/>
    <dgm:cxn modelId="{7629AD73-3736-48AC-A222-EFC09396038F}" type="presParOf" srcId="{964AEA26-0BAF-403E-8D68-3BB654C692DF}" destId="{F96448AC-9F6C-4E68-BD91-0FA35E72EB3D}" srcOrd="0" destOrd="0" presId="urn:microsoft.com/office/officeart/2005/8/layout/vList4"/>
    <dgm:cxn modelId="{11BAF3BF-523D-4107-A299-4070DAB0DD18}" type="presParOf" srcId="{964AEA26-0BAF-403E-8D68-3BB654C692DF}" destId="{B4D1DE7C-5900-4255-AC5D-19F64466D41C}" srcOrd="1" destOrd="0" presId="urn:microsoft.com/office/officeart/2005/8/layout/vList4"/>
    <dgm:cxn modelId="{7FC1732A-8B2C-484D-AAB7-AF8B6AE9AF2F}" type="presParOf" srcId="{964AEA26-0BAF-403E-8D68-3BB654C692DF}" destId="{170EEAC7-38C4-4BE1-9534-CA2AB5BB619B}" srcOrd="2" destOrd="0" presId="urn:microsoft.com/office/officeart/2005/8/layout/vList4"/>
    <dgm:cxn modelId="{3853B95A-A657-4EF3-9201-5259F4939590}" type="presParOf" srcId="{9FAC0876-E1AD-42F3-9769-F133BF8E5388}" destId="{0EB25FAA-6F73-4AEB-866C-4A79C165C491}" srcOrd="1" destOrd="0" presId="urn:microsoft.com/office/officeart/2005/8/layout/vList4"/>
    <dgm:cxn modelId="{7B99605E-B263-48A2-8F58-7C192D335FDB}" type="presParOf" srcId="{9FAC0876-E1AD-42F3-9769-F133BF8E5388}" destId="{FED69977-DEE3-495C-8C46-C55272A034D8}" srcOrd="2" destOrd="0" presId="urn:microsoft.com/office/officeart/2005/8/layout/vList4"/>
    <dgm:cxn modelId="{ED853DF3-3BB6-4DD5-8984-A02C857DAF7A}" type="presParOf" srcId="{FED69977-DEE3-495C-8C46-C55272A034D8}" destId="{DAC0EDE6-4227-457C-8D2E-4D190C492D9C}" srcOrd="0" destOrd="0" presId="urn:microsoft.com/office/officeart/2005/8/layout/vList4"/>
    <dgm:cxn modelId="{E88DB193-1F91-41AA-B4BE-C75823E624B3}" type="presParOf" srcId="{FED69977-DEE3-495C-8C46-C55272A034D8}" destId="{4383AE0C-E789-4774-9567-F792E4AF1281}" srcOrd="1" destOrd="0" presId="urn:microsoft.com/office/officeart/2005/8/layout/vList4"/>
    <dgm:cxn modelId="{7118B79B-01BE-42EE-B5AE-619899CB7624}" type="presParOf" srcId="{FED69977-DEE3-495C-8C46-C55272A034D8}" destId="{DC9D295D-4030-4978-8C24-A917DFF8A81E}" srcOrd="2" destOrd="0" presId="urn:microsoft.com/office/officeart/2005/8/layout/vList4"/>
    <dgm:cxn modelId="{5BE13397-D392-40BE-9E32-313AE1894599}" type="presParOf" srcId="{9FAC0876-E1AD-42F3-9769-F133BF8E5388}" destId="{AF7077EE-34D7-4E4F-BE44-3BDF8AB64DA8}" srcOrd="3" destOrd="0" presId="urn:microsoft.com/office/officeart/2005/8/layout/vList4"/>
    <dgm:cxn modelId="{FE9C138E-FF9A-4E16-8CD7-528F7613D885}" type="presParOf" srcId="{9FAC0876-E1AD-42F3-9769-F133BF8E5388}" destId="{43876FDA-FA90-4FC7-BECC-EF89DA9AE870}" srcOrd="4" destOrd="0" presId="urn:microsoft.com/office/officeart/2005/8/layout/vList4"/>
    <dgm:cxn modelId="{40FC0DEA-5E8C-40CB-B50E-8AEBA9677D50}" type="presParOf" srcId="{43876FDA-FA90-4FC7-BECC-EF89DA9AE870}" destId="{FFCCD5E8-70AF-43A2-A866-1F155107F085}" srcOrd="0" destOrd="0" presId="urn:microsoft.com/office/officeart/2005/8/layout/vList4"/>
    <dgm:cxn modelId="{82E0FDB9-86C3-4FC7-98DA-18844F0F7AD9}" type="presParOf" srcId="{43876FDA-FA90-4FC7-BECC-EF89DA9AE870}" destId="{736D9074-2CD5-46DD-B8DE-FAA3E6BBA20D}" srcOrd="1" destOrd="0" presId="urn:microsoft.com/office/officeart/2005/8/layout/vList4"/>
    <dgm:cxn modelId="{3FD579A0-6196-4BE8-9E38-74FCBC3F07F6}" type="presParOf" srcId="{43876FDA-FA90-4FC7-BECC-EF89DA9AE870}" destId="{B35CDE48-8762-4AEA-A41D-2D33B2BBB1B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0ED5DD-131B-4B52-87A6-1DCFFD6520A0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HK" altLang="en-US"/>
        </a:p>
      </dgm:t>
    </dgm:pt>
    <dgm:pt modelId="{4082BE4C-328E-4164-A8F3-4861136EAF13}">
      <dgm:prSet custT="1"/>
      <dgm:spPr>
        <a:ln>
          <a:solidFill>
            <a:srgbClr val="6055F5"/>
          </a:solidFill>
        </a:ln>
      </dgm:spPr>
      <dgm:t>
        <a:bodyPr/>
        <a:lstStyle/>
        <a:p>
          <a:pPr rtl="0"/>
          <a:r>
            <a:rPr lang="en-US" sz="1200" b="1" dirty="0" smtClean="0"/>
            <a:t>Active leadership and </a:t>
          </a:r>
          <a:r>
            <a:rPr lang="en-US" sz="1200" b="1" dirty="0" err="1" smtClean="0"/>
            <a:t>organisational</a:t>
          </a:r>
          <a:r>
            <a:rPr lang="en-US" sz="1200" b="1" dirty="0" smtClean="0"/>
            <a:t> commitment</a:t>
          </a:r>
          <a:endParaRPr lang="zh-HK" sz="1200" dirty="0"/>
        </a:p>
      </dgm:t>
    </dgm:pt>
    <dgm:pt modelId="{1AD4334D-BEE5-4F9D-BB7D-3A29A92AF14A}" type="parTrans" cxnId="{94FFD830-BEB9-4D21-B782-BFFB39EC4796}">
      <dgm:prSet/>
      <dgm:spPr/>
      <dgm:t>
        <a:bodyPr/>
        <a:lstStyle/>
        <a:p>
          <a:endParaRPr lang="zh-HK" altLang="en-US"/>
        </a:p>
      </dgm:t>
    </dgm:pt>
    <dgm:pt modelId="{BA98EEAE-DCFD-40B9-9667-FA39CFA07AC8}" type="sibTrans" cxnId="{94FFD830-BEB9-4D21-B782-BFFB39EC4796}">
      <dgm:prSet/>
      <dgm:spPr/>
      <dgm:t>
        <a:bodyPr/>
        <a:lstStyle/>
        <a:p>
          <a:endParaRPr lang="zh-HK" altLang="en-US"/>
        </a:p>
      </dgm:t>
    </dgm:pt>
    <dgm:pt modelId="{5EE816DD-21A6-4343-A8F5-2CD51D7366E1}">
      <dgm:prSet custT="1"/>
      <dgm:spPr>
        <a:ln>
          <a:solidFill>
            <a:srgbClr val="C9C400"/>
          </a:solidFill>
        </a:ln>
      </dgm:spPr>
      <dgm:t>
        <a:bodyPr/>
        <a:lstStyle/>
        <a:p>
          <a:pPr rtl="0"/>
          <a:r>
            <a:rPr lang="en-US" sz="1200" b="1" dirty="0" smtClean="0"/>
            <a:t>Corporate-centric approach</a:t>
          </a:r>
          <a:r>
            <a:rPr lang="en-US" sz="1200" dirty="0" smtClean="0"/>
            <a:t> </a:t>
          </a:r>
          <a:endParaRPr lang="zh-HK" sz="1200" dirty="0"/>
        </a:p>
      </dgm:t>
    </dgm:pt>
    <dgm:pt modelId="{7788AFF7-6BA9-45C3-8C7A-E47C7FCA797B}" type="parTrans" cxnId="{EA093785-83A6-4176-9439-3F1A4BD9BEC1}">
      <dgm:prSet/>
      <dgm:spPr/>
      <dgm:t>
        <a:bodyPr/>
        <a:lstStyle/>
        <a:p>
          <a:endParaRPr lang="zh-HK" altLang="en-US"/>
        </a:p>
      </dgm:t>
    </dgm:pt>
    <dgm:pt modelId="{AF09C8F5-3D1A-4093-A551-92B1D247EF2B}" type="sibTrans" cxnId="{EA093785-83A6-4176-9439-3F1A4BD9BEC1}">
      <dgm:prSet/>
      <dgm:spPr/>
      <dgm:t>
        <a:bodyPr/>
        <a:lstStyle/>
        <a:p>
          <a:endParaRPr lang="zh-HK" altLang="en-US"/>
        </a:p>
      </dgm:t>
    </dgm:pt>
    <dgm:pt modelId="{4C08DF1B-DA78-4A93-A195-F76294170EC6}">
      <dgm:prSet custT="1"/>
      <dgm:spPr>
        <a:ln>
          <a:solidFill>
            <a:srgbClr val="FF0000"/>
          </a:solidFill>
        </a:ln>
      </dgm:spPr>
      <dgm:t>
        <a:bodyPr/>
        <a:lstStyle/>
        <a:p>
          <a:pPr rtl="0"/>
          <a:r>
            <a:rPr lang="en-US" sz="1200" b="1" dirty="0" smtClean="0"/>
            <a:t>Case management approach</a:t>
          </a:r>
          <a:r>
            <a:rPr lang="en-US" sz="1200" dirty="0" smtClean="0"/>
            <a:t> </a:t>
          </a:r>
          <a:endParaRPr lang="zh-HK" sz="1200" dirty="0"/>
        </a:p>
      </dgm:t>
    </dgm:pt>
    <dgm:pt modelId="{6B4D4DF9-B83E-404F-BCD0-4373831436E1}" type="parTrans" cxnId="{5E3C8FBA-3937-418C-95A0-9E6F073536F5}">
      <dgm:prSet/>
      <dgm:spPr/>
      <dgm:t>
        <a:bodyPr/>
        <a:lstStyle/>
        <a:p>
          <a:endParaRPr lang="zh-HK" altLang="en-US"/>
        </a:p>
      </dgm:t>
    </dgm:pt>
    <dgm:pt modelId="{50C9F65D-7CC1-4405-A3C9-EF52A18936C5}" type="sibTrans" cxnId="{5E3C8FBA-3937-418C-95A0-9E6F073536F5}">
      <dgm:prSet/>
      <dgm:spPr/>
      <dgm:t>
        <a:bodyPr/>
        <a:lstStyle/>
        <a:p>
          <a:endParaRPr lang="zh-HK" altLang="en-US"/>
        </a:p>
      </dgm:t>
    </dgm:pt>
    <dgm:pt modelId="{598650AE-96E3-4654-89B6-78D7F7609092}">
      <dgm:prSet custT="1"/>
      <dgm:spPr>
        <a:ln>
          <a:solidFill>
            <a:srgbClr val="92D050"/>
          </a:solidFill>
        </a:ln>
      </dgm:spPr>
      <dgm:t>
        <a:bodyPr/>
        <a:lstStyle/>
        <a:p>
          <a:pPr rtl="0"/>
          <a:r>
            <a:rPr lang="en-US" sz="1200" b="1" dirty="0" smtClean="0"/>
            <a:t>Needs assessment and evaluation</a:t>
          </a:r>
          <a:r>
            <a:rPr lang="en-US" sz="1200" dirty="0" smtClean="0"/>
            <a:t> </a:t>
          </a:r>
          <a:endParaRPr lang="zh-HK" sz="1200" dirty="0"/>
        </a:p>
      </dgm:t>
    </dgm:pt>
    <dgm:pt modelId="{EA546189-452D-4684-AFBD-00E41E754E9B}" type="parTrans" cxnId="{92664D2A-E5FE-465E-95FA-FCA54CEFEF62}">
      <dgm:prSet/>
      <dgm:spPr/>
      <dgm:t>
        <a:bodyPr/>
        <a:lstStyle/>
        <a:p>
          <a:endParaRPr lang="zh-HK" altLang="en-US"/>
        </a:p>
      </dgm:t>
    </dgm:pt>
    <dgm:pt modelId="{9530E9B9-91A6-4729-8CAB-FC7F62D8F95F}" type="sibTrans" cxnId="{92664D2A-E5FE-465E-95FA-FCA54CEFEF62}">
      <dgm:prSet/>
      <dgm:spPr/>
      <dgm:t>
        <a:bodyPr/>
        <a:lstStyle/>
        <a:p>
          <a:endParaRPr lang="zh-HK" altLang="en-US"/>
        </a:p>
      </dgm:t>
    </dgm:pt>
    <dgm:pt modelId="{135233E2-81EF-4008-ACB7-0E2E9C66FD11}">
      <dgm:prSet custT="1"/>
      <dgm:spPr>
        <a:ln>
          <a:solidFill>
            <a:srgbClr val="FFC000"/>
          </a:solidFill>
        </a:ln>
      </dgm:spPr>
      <dgm:t>
        <a:bodyPr/>
        <a:lstStyle/>
        <a:p>
          <a:pPr rtl="0"/>
          <a:r>
            <a:rPr lang="en-US" sz="1200" b="1" dirty="0" smtClean="0"/>
            <a:t>Close collaboration with other stakeholders</a:t>
          </a:r>
          <a:r>
            <a:rPr lang="en-US" sz="1200" dirty="0" smtClean="0"/>
            <a:t> </a:t>
          </a:r>
          <a:endParaRPr lang="zh-HK" sz="1200" dirty="0"/>
        </a:p>
      </dgm:t>
    </dgm:pt>
    <dgm:pt modelId="{7F2817CF-4A77-45CA-B451-BD8282F9D3D5}" type="parTrans" cxnId="{34DB4C56-F538-4442-8F70-8F693D63B21A}">
      <dgm:prSet/>
      <dgm:spPr/>
      <dgm:t>
        <a:bodyPr/>
        <a:lstStyle/>
        <a:p>
          <a:endParaRPr lang="zh-HK" altLang="en-US"/>
        </a:p>
      </dgm:t>
    </dgm:pt>
    <dgm:pt modelId="{1C828164-28C5-46CD-AC45-F4262AE94AED}" type="sibTrans" cxnId="{34DB4C56-F538-4442-8F70-8F693D63B21A}">
      <dgm:prSet/>
      <dgm:spPr/>
      <dgm:t>
        <a:bodyPr/>
        <a:lstStyle/>
        <a:p>
          <a:endParaRPr lang="zh-HK" altLang="en-US"/>
        </a:p>
      </dgm:t>
    </dgm:pt>
    <dgm:pt modelId="{C2970670-6A55-4861-B5C6-79F1CCA1F97F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rtl="0"/>
          <a:r>
            <a:rPr lang="en-US" sz="1200" b="1" dirty="0" smtClean="0"/>
            <a:t>Taking company size and structure into account</a:t>
          </a:r>
          <a:r>
            <a:rPr lang="en-US" sz="1200" dirty="0" smtClean="0"/>
            <a:t> </a:t>
          </a:r>
          <a:endParaRPr lang="zh-HK" sz="1200" dirty="0"/>
        </a:p>
      </dgm:t>
    </dgm:pt>
    <dgm:pt modelId="{CC30456F-B4F2-4EDC-8717-D6505C9516AA}" type="parTrans" cxnId="{7DA28591-A6F6-4321-8BC9-6A2609D99B1B}">
      <dgm:prSet/>
      <dgm:spPr/>
      <dgm:t>
        <a:bodyPr/>
        <a:lstStyle/>
        <a:p>
          <a:endParaRPr lang="zh-HK" altLang="en-US"/>
        </a:p>
      </dgm:t>
    </dgm:pt>
    <dgm:pt modelId="{FECA34B4-CEA8-4AD7-930D-1ACF50ECB53F}" type="sibTrans" cxnId="{7DA28591-A6F6-4321-8BC9-6A2609D99B1B}">
      <dgm:prSet/>
      <dgm:spPr/>
      <dgm:t>
        <a:bodyPr/>
        <a:lstStyle/>
        <a:p>
          <a:endParaRPr lang="zh-HK" altLang="en-US"/>
        </a:p>
      </dgm:t>
    </dgm:pt>
    <dgm:pt modelId="{4A991E59-C055-4E45-9C84-7E0E468BED48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rtl="0"/>
          <a:r>
            <a:rPr lang="en-US" sz="1200" b="1" dirty="0" smtClean="0"/>
            <a:t>Synergistic effect on overall population health improvement</a:t>
          </a:r>
          <a:endParaRPr lang="zh-HK" sz="1200" dirty="0"/>
        </a:p>
      </dgm:t>
    </dgm:pt>
    <dgm:pt modelId="{515BAD30-0717-4741-958F-698C5F17A01A}" type="parTrans" cxnId="{F7EE4110-8A4C-449A-9D8A-4C28DB757531}">
      <dgm:prSet/>
      <dgm:spPr/>
      <dgm:t>
        <a:bodyPr/>
        <a:lstStyle/>
        <a:p>
          <a:endParaRPr lang="zh-HK" altLang="en-US"/>
        </a:p>
      </dgm:t>
    </dgm:pt>
    <dgm:pt modelId="{3B2602CA-19A4-4955-AE08-0B6B66AB94E2}" type="sibTrans" cxnId="{F7EE4110-8A4C-449A-9D8A-4C28DB757531}">
      <dgm:prSet/>
      <dgm:spPr/>
      <dgm:t>
        <a:bodyPr/>
        <a:lstStyle/>
        <a:p>
          <a:endParaRPr lang="zh-HK" altLang="en-US"/>
        </a:p>
      </dgm:t>
    </dgm:pt>
    <dgm:pt modelId="{4A682BEF-3213-4DFF-BA3F-C2BBD6542BE3}" type="pres">
      <dgm:prSet presAssocID="{BC0ED5DD-131B-4B52-87A6-1DCFFD6520A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1E25D2B7-923B-4CA7-9E57-95AEE649B0AD}" type="pres">
      <dgm:prSet presAssocID="{BC0ED5DD-131B-4B52-87A6-1DCFFD6520A0}" presName="arrow" presStyleLbl="bgShp" presStyleIdx="0" presStyleCnt="1" custScaleX="117647" custLinFactNeighborX="1872" custLinFactNeighborY="1852"/>
      <dgm:spPr/>
    </dgm:pt>
    <dgm:pt modelId="{99860671-1716-48DB-A76B-A1F76766DBBA}" type="pres">
      <dgm:prSet presAssocID="{BC0ED5DD-131B-4B52-87A6-1DCFFD6520A0}" presName="linearProcess" presStyleCnt="0"/>
      <dgm:spPr/>
    </dgm:pt>
    <dgm:pt modelId="{01101BC1-B838-49F5-B023-072F3AF02CB0}" type="pres">
      <dgm:prSet presAssocID="{4082BE4C-328E-4164-A8F3-4861136EAF13}" presName="textNode" presStyleLbl="node1" presStyleIdx="0" presStyleCnt="7" custScaleX="246263" custScaleY="110527" custLinFactNeighborX="42716" custLinFactNeighborY="-439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DAF025F0-4511-4E1B-A0AC-CAB2D4DF5928}" type="pres">
      <dgm:prSet presAssocID="{BA98EEAE-DCFD-40B9-9667-FA39CFA07AC8}" presName="sibTrans" presStyleCnt="0"/>
      <dgm:spPr/>
    </dgm:pt>
    <dgm:pt modelId="{2901F759-EC9E-4245-A49D-7C8B8F9FFE92}" type="pres">
      <dgm:prSet presAssocID="{5EE816DD-21A6-4343-A8F5-2CD51D7366E1}" presName="textNode" presStyleLbl="node1" presStyleIdx="1" presStyleCnt="7" custScaleX="242210" custScaleY="108771" custLinFactNeighborX="11287" custLinFactNeighborY="439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115117C6-0CE1-4C07-94E1-B1E542D2C0A7}" type="pres">
      <dgm:prSet presAssocID="{AF09C8F5-3D1A-4093-A551-92B1D247EF2B}" presName="sibTrans" presStyleCnt="0"/>
      <dgm:spPr/>
    </dgm:pt>
    <dgm:pt modelId="{5F14093D-DC5E-431C-904A-0AE04C1BB914}" type="pres">
      <dgm:prSet presAssocID="{4C08DF1B-DA78-4A93-A195-F76294170EC6}" presName="textNode" presStyleLbl="node1" presStyleIdx="2" presStyleCnt="7" custScaleX="216941" custScaleY="100877" custLinFactNeighborX="-16955" custLinFactNeighborY="0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59EE8A23-8380-46C2-A9B0-7EA0E7E8795E}" type="pres">
      <dgm:prSet presAssocID="{50C9F65D-7CC1-4405-A3C9-EF52A18936C5}" presName="sibTrans" presStyleCnt="0"/>
      <dgm:spPr/>
    </dgm:pt>
    <dgm:pt modelId="{A5D15AFF-D9B5-45F7-ACFB-AE398DD3C883}" type="pres">
      <dgm:prSet presAssocID="{598650AE-96E3-4654-89B6-78D7F7609092}" presName="textNode" presStyleLbl="node1" presStyleIdx="3" presStyleCnt="7" custScaleX="219880" custScaleY="99999" custLinFactNeighborX="-50841" custLinFactNeighborY="439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0963CD52-3EC2-4825-AF9D-40646BA5E3E5}" type="pres">
      <dgm:prSet presAssocID="{9530E9B9-91A6-4729-8CAB-FC7F62D8F95F}" presName="sibTrans" presStyleCnt="0"/>
      <dgm:spPr/>
    </dgm:pt>
    <dgm:pt modelId="{277E1C2F-AEE8-4E73-87BD-3D2855B7D1EF}" type="pres">
      <dgm:prSet presAssocID="{135233E2-81EF-4008-ACB7-0E2E9C66FD11}" presName="textNode" presStyleLbl="node1" presStyleIdx="4" presStyleCnt="7" custScaleX="221328" custScaleY="100877" custLinFactNeighborX="-67024" custLinFactNeighborY="0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5A6DCAEF-1328-4216-8FEB-409D941B2B4A}" type="pres">
      <dgm:prSet presAssocID="{1C828164-28C5-46CD-AC45-F4262AE94AED}" presName="sibTrans" presStyleCnt="0"/>
      <dgm:spPr/>
    </dgm:pt>
    <dgm:pt modelId="{DCD11938-0563-4974-9566-AA1B10434B5C}" type="pres">
      <dgm:prSet presAssocID="{C2970670-6A55-4861-B5C6-79F1CCA1F97F}" presName="textNode" presStyleLbl="node1" presStyleIdx="5" presStyleCnt="7" custScaleX="240805" custScaleY="101755" custLinFactNeighborX="-60795" custLinFactNeighborY="439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A4A3B66B-DFBF-4D44-A7B2-32B7DD7323FC}" type="pres">
      <dgm:prSet presAssocID="{FECA34B4-CEA8-4AD7-930D-1ACF50ECB53F}" presName="sibTrans" presStyleCnt="0"/>
      <dgm:spPr/>
    </dgm:pt>
    <dgm:pt modelId="{5BC6B200-1E38-4FA5-8D6D-404DC5DEF578}" type="pres">
      <dgm:prSet presAssocID="{4A991E59-C055-4E45-9C84-7E0E468BED48}" presName="textNode" presStyleLbl="node1" presStyleIdx="6" presStyleCnt="7" custScaleX="214625" custScaleY="101755" custLinFactNeighborX="-72244" custLinFactNeighborY="439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34DB4C56-F538-4442-8F70-8F693D63B21A}" srcId="{BC0ED5DD-131B-4B52-87A6-1DCFFD6520A0}" destId="{135233E2-81EF-4008-ACB7-0E2E9C66FD11}" srcOrd="4" destOrd="0" parTransId="{7F2817CF-4A77-45CA-B451-BD8282F9D3D5}" sibTransId="{1C828164-28C5-46CD-AC45-F4262AE94AED}"/>
    <dgm:cxn modelId="{4E702609-71E8-44E7-984B-6E053B778114}" type="presOf" srcId="{4082BE4C-328E-4164-A8F3-4861136EAF13}" destId="{01101BC1-B838-49F5-B023-072F3AF02CB0}" srcOrd="0" destOrd="0" presId="urn:microsoft.com/office/officeart/2005/8/layout/hProcess9"/>
    <dgm:cxn modelId="{F7EE4110-8A4C-449A-9D8A-4C28DB757531}" srcId="{BC0ED5DD-131B-4B52-87A6-1DCFFD6520A0}" destId="{4A991E59-C055-4E45-9C84-7E0E468BED48}" srcOrd="6" destOrd="0" parTransId="{515BAD30-0717-4741-958F-698C5F17A01A}" sibTransId="{3B2602CA-19A4-4955-AE08-0B6B66AB94E2}"/>
    <dgm:cxn modelId="{65E68538-3063-4D58-AA79-DBB2E24DE24F}" type="presOf" srcId="{C2970670-6A55-4861-B5C6-79F1CCA1F97F}" destId="{DCD11938-0563-4974-9566-AA1B10434B5C}" srcOrd="0" destOrd="0" presId="urn:microsoft.com/office/officeart/2005/8/layout/hProcess9"/>
    <dgm:cxn modelId="{B1DE26B8-838E-48BE-9BE8-85064BA1D5CB}" type="presOf" srcId="{4C08DF1B-DA78-4A93-A195-F76294170EC6}" destId="{5F14093D-DC5E-431C-904A-0AE04C1BB914}" srcOrd="0" destOrd="0" presId="urn:microsoft.com/office/officeart/2005/8/layout/hProcess9"/>
    <dgm:cxn modelId="{A24C6C10-E7BE-4297-962E-F271132EF657}" type="presOf" srcId="{598650AE-96E3-4654-89B6-78D7F7609092}" destId="{A5D15AFF-D9B5-45F7-ACFB-AE398DD3C883}" srcOrd="0" destOrd="0" presId="urn:microsoft.com/office/officeart/2005/8/layout/hProcess9"/>
    <dgm:cxn modelId="{7DAAB3AF-BEB2-476A-85D5-F9937AA3AEF7}" type="presOf" srcId="{BC0ED5DD-131B-4B52-87A6-1DCFFD6520A0}" destId="{4A682BEF-3213-4DFF-BA3F-C2BBD6542BE3}" srcOrd="0" destOrd="0" presId="urn:microsoft.com/office/officeart/2005/8/layout/hProcess9"/>
    <dgm:cxn modelId="{32D9260E-8ECD-48B3-9DC3-A3719A4BCA56}" type="presOf" srcId="{4A991E59-C055-4E45-9C84-7E0E468BED48}" destId="{5BC6B200-1E38-4FA5-8D6D-404DC5DEF578}" srcOrd="0" destOrd="0" presId="urn:microsoft.com/office/officeart/2005/8/layout/hProcess9"/>
    <dgm:cxn modelId="{827820D6-461A-470A-BD3C-43939D5FCC10}" type="presOf" srcId="{135233E2-81EF-4008-ACB7-0E2E9C66FD11}" destId="{277E1C2F-AEE8-4E73-87BD-3D2855B7D1EF}" srcOrd="0" destOrd="0" presId="urn:microsoft.com/office/officeart/2005/8/layout/hProcess9"/>
    <dgm:cxn modelId="{5E3C8FBA-3937-418C-95A0-9E6F073536F5}" srcId="{BC0ED5DD-131B-4B52-87A6-1DCFFD6520A0}" destId="{4C08DF1B-DA78-4A93-A195-F76294170EC6}" srcOrd="2" destOrd="0" parTransId="{6B4D4DF9-B83E-404F-BCD0-4373831436E1}" sibTransId="{50C9F65D-7CC1-4405-A3C9-EF52A18936C5}"/>
    <dgm:cxn modelId="{56A094BC-C971-4E84-8964-75110CDF7CEE}" type="presOf" srcId="{5EE816DD-21A6-4343-A8F5-2CD51D7366E1}" destId="{2901F759-EC9E-4245-A49D-7C8B8F9FFE92}" srcOrd="0" destOrd="0" presId="urn:microsoft.com/office/officeart/2005/8/layout/hProcess9"/>
    <dgm:cxn modelId="{92664D2A-E5FE-465E-95FA-FCA54CEFEF62}" srcId="{BC0ED5DD-131B-4B52-87A6-1DCFFD6520A0}" destId="{598650AE-96E3-4654-89B6-78D7F7609092}" srcOrd="3" destOrd="0" parTransId="{EA546189-452D-4684-AFBD-00E41E754E9B}" sibTransId="{9530E9B9-91A6-4729-8CAB-FC7F62D8F95F}"/>
    <dgm:cxn modelId="{94FFD830-BEB9-4D21-B782-BFFB39EC4796}" srcId="{BC0ED5DD-131B-4B52-87A6-1DCFFD6520A0}" destId="{4082BE4C-328E-4164-A8F3-4861136EAF13}" srcOrd="0" destOrd="0" parTransId="{1AD4334D-BEE5-4F9D-BB7D-3A29A92AF14A}" sibTransId="{BA98EEAE-DCFD-40B9-9667-FA39CFA07AC8}"/>
    <dgm:cxn modelId="{7DA28591-A6F6-4321-8BC9-6A2609D99B1B}" srcId="{BC0ED5DD-131B-4B52-87A6-1DCFFD6520A0}" destId="{C2970670-6A55-4861-B5C6-79F1CCA1F97F}" srcOrd="5" destOrd="0" parTransId="{CC30456F-B4F2-4EDC-8717-D6505C9516AA}" sibTransId="{FECA34B4-CEA8-4AD7-930D-1ACF50ECB53F}"/>
    <dgm:cxn modelId="{EA093785-83A6-4176-9439-3F1A4BD9BEC1}" srcId="{BC0ED5DD-131B-4B52-87A6-1DCFFD6520A0}" destId="{5EE816DD-21A6-4343-A8F5-2CD51D7366E1}" srcOrd="1" destOrd="0" parTransId="{7788AFF7-6BA9-45C3-8C7A-E47C7FCA797B}" sibTransId="{AF09C8F5-3D1A-4093-A551-92B1D247EF2B}"/>
    <dgm:cxn modelId="{616A6199-5915-49B4-9E7E-53AF5F435168}" type="presParOf" srcId="{4A682BEF-3213-4DFF-BA3F-C2BBD6542BE3}" destId="{1E25D2B7-923B-4CA7-9E57-95AEE649B0AD}" srcOrd="0" destOrd="0" presId="urn:microsoft.com/office/officeart/2005/8/layout/hProcess9"/>
    <dgm:cxn modelId="{DE5C2D4A-30B3-43EF-9A78-D691825E1719}" type="presParOf" srcId="{4A682BEF-3213-4DFF-BA3F-C2BBD6542BE3}" destId="{99860671-1716-48DB-A76B-A1F76766DBBA}" srcOrd="1" destOrd="0" presId="urn:microsoft.com/office/officeart/2005/8/layout/hProcess9"/>
    <dgm:cxn modelId="{881918EF-7A5E-4401-8886-D52466D36A16}" type="presParOf" srcId="{99860671-1716-48DB-A76B-A1F76766DBBA}" destId="{01101BC1-B838-49F5-B023-072F3AF02CB0}" srcOrd="0" destOrd="0" presId="urn:microsoft.com/office/officeart/2005/8/layout/hProcess9"/>
    <dgm:cxn modelId="{228E2030-C076-47C6-AD0A-C731387FA1FD}" type="presParOf" srcId="{99860671-1716-48DB-A76B-A1F76766DBBA}" destId="{DAF025F0-4511-4E1B-A0AC-CAB2D4DF5928}" srcOrd="1" destOrd="0" presId="urn:microsoft.com/office/officeart/2005/8/layout/hProcess9"/>
    <dgm:cxn modelId="{0438A53D-FDA9-4D8E-84D8-498CC6923DFF}" type="presParOf" srcId="{99860671-1716-48DB-A76B-A1F76766DBBA}" destId="{2901F759-EC9E-4245-A49D-7C8B8F9FFE92}" srcOrd="2" destOrd="0" presId="urn:microsoft.com/office/officeart/2005/8/layout/hProcess9"/>
    <dgm:cxn modelId="{3AF2DAEA-BA76-4BFB-A368-D0FFF726AFF7}" type="presParOf" srcId="{99860671-1716-48DB-A76B-A1F76766DBBA}" destId="{115117C6-0CE1-4C07-94E1-B1E542D2C0A7}" srcOrd="3" destOrd="0" presId="urn:microsoft.com/office/officeart/2005/8/layout/hProcess9"/>
    <dgm:cxn modelId="{5997E71B-6693-45AF-B043-6E4B74B4871D}" type="presParOf" srcId="{99860671-1716-48DB-A76B-A1F76766DBBA}" destId="{5F14093D-DC5E-431C-904A-0AE04C1BB914}" srcOrd="4" destOrd="0" presId="urn:microsoft.com/office/officeart/2005/8/layout/hProcess9"/>
    <dgm:cxn modelId="{481C07BD-03C6-4302-BC14-AC7AE1DD12F4}" type="presParOf" srcId="{99860671-1716-48DB-A76B-A1F76766DBBA}" destId="{59EE8A23-8380-46C2-A9B0-7EA0E7E8795E}" srcOrd="5" destOrd="0" presId="urn:microsoft.com/office/officeart/2005/8/layout/hProcess9"/>
    <dgm:cxn modelId="{78A2083A-4E19-4A96-AAF6-EE1ABFB67318}" type="presParOf" srcId="{99860671-1716-48DB-A76B-A1F76766DBBA}" destId="{A5D15AFF-D9B5-45F7-ACFB-AE398DD3C883}" srcOrd="6" destOrd="0" presId="urn:microsoft.com/office/officeart/2005/8/layout/hProcess9"/>
    <dgm:cxn modelId="{517CAD6D-9B70-442D-8BA7-A7D2A841333E}" type="presParOf" srcId="{99860671-1716-48DB-A76B-A1F76766DBBA}" destId="{0963CD52-3EC2-4825-AF9D-40646BA5E3E5}" srcOrd="7" destOrd="0" presId="urn:microsoft.com/office/officeart/2005/8/layout/hProcess9"/>
    <dgm:cxn modelId="{087A7CC7-716D-45C6-B8E1-B7AEB03BFC8A}" type="presParOf" srcId="{99860671-1716-48DB-A76B-A1F76766DBBA}" destId="{277E1C2F-AEE8-4E73-87BD-3D2855B7D1EF}" srcOrd="8" destOrd="0" presId="urn:microsoft.com/office/officeart/2005/8/layout/hProcess9"/>
    <dgm:cxn modelId="{411BA38D-7BFA-4F80-A7A6-C1CABE45FD49}" type="presParOf" srcId="{99860671-1716-48DB-A76B-A1F76766DBBA}" destId="{5A6DCAEF-1328-4216-8FEB-409D941B2B4A}" srcOrd="9" destOrd="0" presId="urn:microsoft.com/office/officeart/2005/8/layout/hProcess9"/>
    <dgm:cxn modelId="{D0BA3CED-1701-457A-8909-3803D6F3D9FC}" type="presParOf" srcId="{99860671-1716-48DB-A76B-A1F76766DBBA}" destId="{DCD11938-0563-4974-9566-AA1B10434B5C}" srcOrd="10" destOrd="0" presId="urn:microsoft.com/office/officeart/2005/8/layout/hProcess9"/>
    <dgm:cxn modelId="{3655319C-4DBE-4DBB-81DF-4E7228223891}" type="presParOf" srcId="{99860671-1716-48DB-A76B-A1F76766DBBA}" destId="{A4A3B66B-DFBF-4D44-A7B2-32B7DD7323FC}" srcOrd="11" destOrd="0" presId="urn:microsoft.com/office/officeart/2005/8/layout/hProcess9"/>
    <dgm:cxn modelId="{8BF8AD3B-A2F3-45B0-8382-4791E232F3C0}" type="presParOf" srcId="{99860671-1716-48DB-A76B-A1F76766DBBA}" destId="{5BC6B200-1E38-4FA5-8D6D-404DC5DEF578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46E777-4C68-43B2-8E6D-354840DAC708}" type="doc">
      <dgm:prSet loTypeId="urn:microsoft.com/office/officeart/2005/8/layout/matrix3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BBD6674C-F736-4EA2-A573-651F5FF9C592}">
      <dgm:prSet phldrT="[Text]" custT="1"/>
      <dgm:spPr/>
      <dgm:t>
        <a:bodyPr/>
        <a:lstStyle/>
        <a:p>
          <a:r>
            <a:rPr lang="en-US" altLang="zh-TW" sz="2400" dirty="0" smtClean="0">
              <a:latin typeface="+mn-lt"/>
            </a:rPr>
            <a:t>Suitability</a:t>
          </a:r>
          <a:endParaRPr lang="zh-TW" altLang="en-US" sz="2400" dirty="0"/>
        </a:p>
      </dgm:t>
    </dgm:pt>
    <dgm:pt modelId="{F4E4AD52-E56C-4DFD-9FB8-52FA8A4F5AA9}" type="parTrans" cxnId="{5C3F2A25-090E-450C-A26D-ADCAC68321F9}">
      <dgm:prSet/>
      <dgm:spPr/>
      <dgm:t>
        <a:bodyPr/>
        <a:lstStyle/>
        <a:p>
          <a:endParaRPr lang="zh-TW" altLang="en-US" sz="2400"/>
        </a:p>
      </dgm:t>
    </dgm:pt>
    <dgm:pt modelId="{A359F780-AD3A-4658-B9B7-07BBF39A29DA}" type="sibTrans" cxnId="{5C3F2A25-090E-450C-A26D-ADCAC68321F9}">
      <dgm:prSet/>
      <dgm:spPr/>
      <dgm:t>
        <a:bodyPr/>
        <a:lstStyle/>
        <a:p>
          <a:endParaRPr lang="zh-TW" altLang="en-US" sz="2400"/>
        </a:p>
      </dgm:t>
    </dgm:pt>
    <dgm:pt modelId="{2773C23A-F6B4-487A-B5E9-7DDB1B60BFF0}">
      <dgm:prSet phldrT="[Text]" custT="1"/>
      <dgm:spPr/>
      <dgm:t>
        <a:bodyPr/>
        <a:lstStyle/>
        <a:p>
          <a:r>
            <a:rPr lang="en-US" altLang="zh-TW" sz="2400" dirty="0" smtClean="0">
              <a:latin typeface="+mn-lt"/>
            </a:rPr>
            <a:t>Applicability</a:t>
          </a:r>
          <a:endParaRPr lang="zh-TW" altLang="en-US" sz="2400" dirty="0"/>
        </a:p>
      </dgm:t>
    </dgm:pt>
    <dgm:pt modelId="{A7C31FD9-3EFC-4208-A39A-D858CD0DC834}" type="parTrans" cxnId="{3CE25A58-CD06-4989-80C7-6B1DFAEAF209}">
      <dgm:prSet/>
      <dgm:spPr/>
      <dgm:t>
        <a:bodyPr/>
        <a:lstStyle/>
        <a:p>
          <a:endParaRPr lang="zh-TW" altLang="en-US" sz="2400"/>
        </a:p>
      </dgm:t>
    </dgm:pt>
    <dgm:pt modelId="{797CCFBA-89E6-4F8C-B111-6DFD04BEAE20}" type="sibTrans" cxnId="{3CE25A58-CD06-4989-80C7-6B1DFAEAF209}">
      <dgm:prSet/>
      <dgm:spPr/>
      <dgm:t>
        <a:bodyPr/>
        <a:lstStyle/>
        <a:p>
          <a:endParaRPr lang="zh-TW" altLang="en-US" sz="2400"/>
        </a:p>
      </dgm:t>
    </dgm:pt>
    <dgm:pt modelId="{0A339512-A6C6-42DF-B131-8C43C116020F}">
      <dgm:prSet phldrT="[Text]" custT="1"/>
      <dgm:spPr/>
      <dgm:t>
        <a:bodyPr/>
        <a:lstStyle/>
        <a:p>
          <a:r>
            <a:rPr lang="en-US" altLang="zh-TW" sz="2400" dirty="0" smtClean="0">
              <a:latin typeface="+mn-lt"/>
            </a:rPr>
            <a:t>Sustainability</a:t>
          </a:r>
          <a:endParaRPr lang="zh-TW" altLang="en-US" sz="2400" dirty="0"/>
        </a:p>
      </dgm:t>
    </dgm:pt>
    <dgm:pt modelId="{0CDF2C08-30DF-4328-9A49-6ED99605E1BF}" type="parTrans" cxnId="{E0A87951-FB5E-4A75-BECE-70E7B0BACBC3}">
      <dgm:prSet/>
      <dgm:spPr/>
      <dgm:t>
        <a:bodyPr/>
        <a:lstStyle/>
        <a:p>
          <a:endParaRPr lang="zh-TW" altLang="en-US" sz="2400"/>
        </a:p>
      </dgm:t>
    </dgm:pt>
    <dgm:pt modelId="{8CC3CE99-AC07-4480-B604-60505435B6CA}" type="sibTrans" cxnId="{E0A87951-FB5E-4A75-BECE-70E7B0BACBC3}">
      <dgm:prSet/>
      <dgm:spPr/>
      <dgm:t>
        <a:bodyPr/>
        <a:lstStyle/>
        <a:p>
          <a:endParaRPr lang="zh-TW" altLang="en-US" sz="2400"/>
        </a:p>
      </dgm:t>
    </dgm:pt>
    <dgm:pt modelId="{B6B6FE2B-2F6B-4D2D-BABF-7CC758BE6A45}">
      <dgm:prSet phldrT="[Text]" custT="1"/>
      <dgm:spPr/>
      <dgm:t>
        <a:bodyPr/>
        <a:lstStyle/>
        <a:p>
          <a:r>
            <a:rPr lang="en-US" altLang="zh-TW" sz="2400" dirty="0" smtClean="0">
              <a:latin typeface="+mn-lt"/>
            </a:rPr>
            <a:t>Partnerships</a:t>
          </a:r>
          <a:endParaRPr lang="zh-TW" altLang="en-US" sz="2400" dirty="0"/>
        </a:p>
      </dgm:t>
    </dgm:pt>
    <dgm:pt modelId="{C32CD7EB-F506-40D9-A20E-869EB5517812}" type="parTrans" cxnId="{E314CA26-74C6-4EA7-BF03-E3941DB36736}">
      <dgm:prSet/>
      <dgm:spPr/>
      <dgm:t>
        <a:bodyPr/>
        <a:lstStyle/>
        <a:p>
          <a:endParaRPr lang="zh-TW" altLang="en-US" sz="2400"/>
        </a:p>
      </dgm:t>
    </dgm:pt>
    <dgm:pt modelId="{55273A5F-B6F3-4C7E-B5E7-976DA59902CA}" type="sibTrans" cxnId="{E314CA26-74C6-4EA7-BF03-E3941DB36736}">
      <dgm:prSet/>
      <dgm:spPr/>
      <dgm:t>
        <a:bodyPr/>
        <a:lstStyle/>
        <a:p>
          <a:endParaRPr lang="zh-TW" altLang="en-US" sz="2400"/>
        </a:p>
      </dgm:t>
    </dgm:pt>
    <dgm:pt modelId="{741AE521-9ED0-478E-862F-BDFBFE7C74BD}" type="pres">
      <dgm:prSet presAssocID="{F946E777-4C68-43B2-8E6D-354840DAC70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F99457C-8B3D-468C-99CA-C575398CB10E}" type="pres">
      <dgm:prSet presAssocID="{F946E777-4C68-43B2-8E6D-354840DAC708}" presName="diamond" presStyleLbl="bgShp" presStyleIdx="0" presStyleCnt="1" custScaleX="107463"/>
      <dgm:spPr/>
    </dgm:pt>
    <dgm:pt modelId="{B644193E-64E6-4BF1-AC97-20ACFD4E7F24}" type="pres">
      <dgm:prSet presAssocID="{F946E777-4C68-43B2-8E6D-354840DAC708}" presName="quad1" presStyleLbl="node1" presStyleIdx="0" presStyleCnt="4" custLinFactNeighborX="701" custLinFactNeighborY="11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7E92FE-AC73-455E-93D0-06DC757C329A}" type="pres">
      <dgm:prSet presAssocID="{F946E777-4C68-43B2-8E6D-354840DAC708}" presName="quad2" presStyleLbl="node1" presStyleIdx="1" presStyleCnt="4" custLinFactNeighborX="-840" custLinFactNeighborY="-47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87019E-06CA-44F9-97CF-C2A2E2561B84}" type="pres">
      <dgm:prSet presAssocID="{F946E777-4C68-43B2-8E6D-354840DAC708}" presName="quad3" presStyleLbl="node1" presStyleIdx="2" presStyleCnt="4" custScaleX="1126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51AF83-AFFD-4CD8-8027-E439AD084AB8}" type="pres">
      <dgm:prSet presAssocID="{F946E777-4C68-43B2-8E6D-354840DAC708}" presName="quad4" presStyleLbl="node1" presStyleIdx="3" presStyleCnt="4" custLinFactNeighborX="4078" custLinFactNeighborY="-74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0A87951-FB5E-4A75-BECE-70E7B0BACBC3}" srcId="{F946E777-4C68-43B2-8E6D-354840DAC708}" destId="{0A339512-A6C6-42DF-B131-8C43C116020F}" srcOrd="2" destOrd="0" parTransId="{0CDF2C08-30DF-4328-9A49-6ED99605E1BF}" sibTransId="{8CC3CE99-AC07-4480-B604-60505435B6CA}"/>
    <dgm:cxn modelId="{7CD64896-C02A-47E8-A7C3-2CEC7740DA9F}" type="presOf" srcId="{0A339512-A6C6-42DF-B131-8C43C116020F}" destId="{0087019E-06CA-44F9-97CF-C2A2E2561B84}" srcOrd="0" destOrd="0" presId="urn:microsoft.com/office/officeart/2005/8/layout/matrix3"/>
    <dgm:cxn modelId="{2C4A13E9-5F2B-4F54-AC75-1B9DE50FD20D}" type="presOf" srcId="{2773C23A-F6B4-487A-B5E9-7DDB1B60BFF0}" destId="{567E92FE-AC73-455E-93D0-06DC757C329A}" srcOrd="0" destOrd="0" presId="urn:microsoft.com/office/officeart/2005/8/layout/matrix3"/>
    <dgm:cxn modelId="{E314CA26-74C6-4EA7-BF03-E3941DB36736}" srcId="{F946E777-4C68-43B2-8E6D-354840DAC708}" destId="{B6B6FE2B-2F6B-4D2D-BABF-7CC758BE6A45}" srcOrd="3" destOrd="0" parTransId="{C32CD7EB-F506-40D9-A20E-869EB5517812}" sibTransId="{55273A5F-B6F3-4C7E-B5E7-976DA59902CA}"/>
    <dgm:cxn modelId="{3CE25A58-CD06-4989-80C7-6B1DFAEAF209}" srcId="{F946E777-4C68-43B2-8E6D-354840DAC708}" destId="{2773C23A-F6B4-487A-B5E9-7DDB1B60BFF0}" srcOrd="1" destOrd="0" parTransId="{A7C31FD9-3EFC-4208-A39A-D858CD0DC834}" sibTransId="{797CCFBA-89E6-4F8C-B111-6DFD04BEAE20}"/>
    <dgm:cxn modelId="{0944838F-CE8E-4351-A3D2-0C969A738CCD}" type="presOf" srcId="{F946E777-4C68-43B2-8E6D-354840DAC708}" destId="{741AE521-9ED0-478E-862F-BDFBFE7C74BD}" srcOrd="0" destOrd="0" presId="urn:microsoft.com/office/officeart/2005/8/layout/matrix3"/>
    <dgm:cxn modelId="{D2D97097-8D8C-495D-9770-897DF184AB94}" type="presOf" srcId="{BBD6674C-F736-4EA2-A573-651F5FF9C592}" destId="{B644193E-64E6-4BF1-AC97-20ACFD4E7F24}" srcOrd="0" destOrd="0" presId="urn:microsoft.com/office/officeart/2005/8/layout/matrix3"/>
    <dgm:cxn modelId="{5C3F2A25-090E-450C-A26D-ADCAC68321F9}" srcId="{F946E777-4C68-43B2-8E6D-354840DAC708}" destId="{BBD6674C-F736-4EA2-A573-651F5FF9C592}" srcOrd="0" destOrd="0" parTransId="{F4E4AD52-E56C-4DFD-9FB8-52FA8A4F5AA9}" sibTransId="{A359F780-AD3A-4658-B9B7-07BBF39A29DA}"/>
    <dgm:cxn modelId="{FA58A326-96E4-46CE-88FC-D208D7244939}" type="presOf" srcId="{B6B6FE2B-2F6B-4D2D-BABF-7CC758BE6A45}" destId="{3651AF83-AFFD-4CD8-8027-E439AD084AB8}" srcOrd="0" destOrd="0" presId="urn:microsoft.com/office/officeart/2005/8/layout/matrix3"/>
    <dgm:cxn modelId="{528E5EB3-25C3-43E7-BEFA-B8C6522DB419}" type="presParOf" srcId="{741AE521-9ED0-478E-862F-BDFBFE7C74BD}" destId="{4F99457C-8B3D-468C-99CA-C575398CB10E}" srcOrd="0" destOrd="0" presId="urn:microsoft.com/office/officeart/2005/8/layout/matrix3"/>
    <dgm:cxn modelId="{F04918C8-702C-4D09-80AB-684D153A7C6A}" type="presParOf" srcId="{741AE521-9ED0-478E-862F-BDFBFE7C74BD}" destId="{B644193E-64E6-4BF1-AC97-20ACFD4E7F24}" srcOrd="1" destOrd="0" presId="urn:microsoft.com/office/officeart/2005/8/layout/matrix3"/>
    <dgm:cxn modelId="{4DC502B5-54E0-41F7-A5BD-2BCB4FAF6911}" type="presParOf" srcId="{741AE521-9ED0-478E-862F-BDFBFE7C74BD}" destId="{567E92FE-AC73-455E-93D0-06DC757C329A}" srcOrd="2" destOrd="0" presId="urn:microsoft.com/office/officeart/2005/8/layout/matrix3"/>
    <dgm:cxn modelId="{BC1B5D02-DDEB-487C-8D53-2E41F957E1CD}" type="presParOf" srcId="{741AE521-9ED0-478E-862F-BDFBFE7C74BD}" destId="{0087019E-06CA-44F9-97CF-C2A2E2561B84}" srcOrd="3" destOrd="0" presId="urn:microsoft.com/office/officeart/2005/8/layout/matrix3"/>
    <dgm:cxn modelId="{4A0290D5-FC0C-4D8F-9D37-C54E7F5B25A0}" type="presParOf" srcId="{741AE521-9ED0-478E-862F-BDFBFE7C74BD}" destId="{3651AF83-AFFD-4CD8-8027-E439AD084AB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B26E82-A119-48DB-9D57-AB439CB5AF36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7B830663-B54D-45C0-9322-DD5E01B35981}">
      <dgm:prSet phldrT="[Text]"/>
      <dgm:spPr/>
      <dgm:t>
        <a:bodyPr/>
        <a:lstStyle/>
        <a:p>
          <a:r>
            <a:rPr lang="en-US" altLang="zh-HK" b="1" dirty="0" smtClean="0">
              <a:solidFill>
                <a:srgbClr val="0070C0"/>
              </a:solidFill>
              <a:effectLst/>
            </a:rPr>
            <a:t>Organisation polices</a:t>
          </a:r>
          <a:endParaRPr lang="zh-TW" altLang="en-US" dirty="0">
            <a:solidFill>
              <a:srgbClr val="0070C0"/>
            </a:solidFill>
          </a:endParaRPr>
        </a:p>
      </dgm:t>
    </dgm:pt>
    <dgm:pt modelId="{620AF5DF-10EF-42C8-A232-128BD8285E8E}" type="parTrans" cxnId="{11A5735A-4673-4391-A345-082161581CE1}">
      <dgm:prSet/>
      <dgm:spPr/>
      <dgm:t>
        <a:bodyPr/>
        <a:lstStyle/>
        <a:p>
          <a:endParaRPr lang="zh-TW" altLang="en-US"/>
        </a:p>
      </dgm:t>
    </dgm:pt>
    <dgm:pt modelId="{BB6A12B7-6CFF-4E95-8B95-EBC7B0D83FD1}" type="sibTrans" cxnId="{11A5735A-4673-4391-A345-082161581CE1}">
      <dgm:prSet/>
      <dgm:spPr/>
      <dgm:t>
        <a:bodyPr/>
        <a:lstStyle/>
        <a:p>
          <a:endParaRPr lang="zh-TW" altLang="en-US"/>
        </a:p>
      </dgm:t>
    </dgm:pt>
    <dgm:pt modelId="{67B1E123-41A4-45C9-ADDD-577D444EB6A0}">
      <dgm:prSet phldrT="[Text]"/>
      <dgm:spPr/>
      <dgm:t>
        <a:bodyPr/>
        <a:lstStyle/>
        <a:p>
          <a:r>
            <a:rPr lang="en-US" altLang="zh-HK" b="1" dirty="0" smtClean="0">
              <a:solidFill>
                <a:srgbClr val="0070C0"/>
              </a:solidFill>
              <a:effectLst/>
            </a:rPr>
            <a:t>Supportive environmental measures</a:t>
          </a:r>
          <a:endParaRPr lang="zh-TW" altLang="en-US" dirty="0">
            <a:solidFill>
              <a:srgbClr val="0070C0"/>
            </a:solidFill>
          </a:endParaRPr>
        </a:p>
      </dgm:t>
    </dgm:pt>
    <dgm:pt modelId="{564BFE8C-8ABA-4074-A9B1-755FE8154D6E}" type="parTrans" cxnId="{096CE7B2-7A5E-4714-A393-269F12DD2769}">
      <dgm:prSet/>
      <dgm:spPr/>
      <dgm:t>
        <a:bodyPr/>
        <a:lstStyle/>
        <a:p>
          <a:endParaRPr lang="zh-TW" altLang="en-US"/>
        </a:p>
      </dgm:t>
    </dgm:pt>
    <dgm:pt modelId="{E57A1DF5-587E-422C-A858-E36769A77217}" type="sibTrans" cxnId="{096CE7B2-7A5E-4714-A393-269F12DD2769}">
      <dgm:prSet/>
      <dgm:spPr/>
      <dgm:t>
        <a:bodyPr/>
        <a:lstStyle/>
        <a:p>
          <a:endParaRPr lang="zh-TW" altLang="en-US"/>
        </a:p>
      </dgm:t>
    </dgm:pt>
    <dgm:pt modelId="{C5708381-B854-409C-A8CF-F4E1DC1A2DFC}">
      <dgm:prSet phldrT="[Text]"/>
      <dgm:spPr/>
      <dgm:t>
        <a:bodyPr/>
        <a:lstStyle/>
        <a:p>
          <a:r>
            <a:rPr lang="en-US" altLang="zh-HK" b="1" dirty="0" smtClean="0">
              <a:solidFill>
                <a:srgbClr val="0070C0"/>
              </a:solidFill>
              <a:effectLst/>
            </a:rPr>
            <a:t>Lifestyle and personal health skills </a:t>
          </a:r>
          <a:endParaRPr lang="zh-TW" altLang="en-US" dirty="0">
            <a:solidFill>
              <a:srgbClr val="0070C0"/>
            </a:solidFill>
          </a:endParaRPr>
        </a:p>
      </dgm:t>
    </dgm:pt>
    <dgm:pt modelId="{85154D98-34E8-42D6-8AF6-63B408A0BA66}" type="parTrans" cxnId="{A60E4022-23A2-4530-BBFD-C96113224D39}">
      <dgm:prSet/>
      <dgm:spPr/>
      <dgm:t>
        <a:bodyPr/>
        <a:lstStyle/>
        <a:p>
          <a:endParaRPr lang="zh-TW" altLang="en-US"/>
        </a:p>
      </dgm:t>
    </dgm:pt>
    <dgm:pt modelId="{7688C99B-3263-43AA-ABDB-A1B6F453A37F}" type="sibTrans" cxnId="{A60E4022-23A2-4530-BBFD-C96113224D39}">
      <dgm:prSet/>
      <dgm:spPr/>
      <dgm:t>
        <a:bodyPr/>
        <a:lstStyle/>
        <a:p>
          <a:endParaRPr lang="zh-TW" altLang="en-US"/>
        </a:p>
      </dgm:t>
    </dgm:pt>
    <dgm:pt modelId="{DA23E2D5-1EFB-4318-90BD-F56A5787E6EA}" type="pres">
      <dgm:prSet presAssocID="{A2B26E82-A119-48DB-9D57-AB439CB5AF3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97609E9-55E6-4325-8BB5-A035A9952224}" type="pres">
      <dgm:prSet presAssocID="{7B830663-B54D-45C0-9322-DD5E01B35981}" presName="circ1" presStyleLbl="vennNode1" presStyleIdx="0" presStyleCnt="3"/>
      <dgm:spPr/>
      <dgm:t>
        <a:bodyPr/>
        <a:lstStyle/>
        <a:p>
          <a:endParaRPr lang="zh-TW" altLang="en-US"/>
        </a:p>
      </dgm:t>
    </dgm:pt>
    <dgm:pt modelId="{CF703B5C-0438-403B-8743-822DB18EDFF1}" type="pres">
      <dgm:prSet presAssocID="{7B830663-B54D-45C0-9322-DD5E01B3598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120F6A-D98E-4067-824F-3556FEC5DA14}" type="pres">
      <dgm:prSet presAssocID="{67B1E123-41A4-45C9-ADDD-577D444EB6A0}" presName="circ2" presStyleLbl="vennNode1" presStyleIdx="1" presStyleCnt="3"/>
      <dgm:spPr/>
      <dgm:t>
        <a:bodyPr/>
        <a:lstStyle/>
        <a:p>
          <a:endParaRPr lang="zh-TW" altLang="en-US"/>
        </a:p>
      </dgm:t>
    </dgm:pt>
    <dgm:pt modelId="{4F73D6A5-5345-4ABF-829B-6537A2414D3D}" type="pres">
      <dgm:prSet presAssocID="{67B1E123-41A4-45C9-ADDD-577D444EB6A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875FED-EA04-4CCF-A5D6-398481D66042}" type="pres">
      <dgm:prSet presAssocID="{C5708381-B854-409C-A8CF-F4E1DC1A2DFC}" presName="circ3" presStyleLbl="vennNode1" presStyleIdx="2" presStyleCnt="3"/>
      <dgm:spPr/>
      <dgm:t>
        <a:bodyPr/>
        <a:lstStyle/>
        <a:p>
          <a:endParaRPr lang="zh-TW" altLang="en-US"/>
        </a:p>
      </dgm:t>
    </dgm:pt>
    <dgm:pt modelId="{2796A4EE-A7C3-4471-B621-3A8E8B2DC9BD}" type="pres">
      <dgm:prSet presAssocID="{C5708381-B854-409C-A8CF-F4E1DC1A2DF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21F6E2A-EF2B-4D5E-A9C2-A0E0544BF453}" type="presOf" srcId="{7B830663-B54D-45C0-9322-DD5E01B35981}" destId="{397609E9-55E6-4325-8BB5-A035A9952224}" srcOrd="0" destOrd="0" presId="urn:microsoft.com/office/officeart/2005/8/layout/venn1"/>
    <dgm:cxn modelId="{4B48784A-53A3-415E-BF68-55F2231BF361}" type="presOf" srcId="{7B830663-B54D-45C0-9322-DD5E01B35981}" destId="{CF703B5C-0438-403B-8743-822DB18EDFF1}" srcOrd="1" destOrd="0" presId="urn:microsoft.com/office/officeart/2005/8/layout/venn1"/>
    <dgm:cxn modelId="{A60E4022-23A2-4530-BBFD-C96113224D39}" srcId="{A2B26E82-A119-48DB-9D57-AB439CB5AF36}" destId="{C5708381-B854-409C-A8CF-F4E1DC1A2DFC}" srcOrd="2" destOrd="0" parTransId="{85154D98-34E8-42D6-8AF6-63B408A0BA66}" sibTransId="{7688C99B-3263-43AA-ABDB-A1B6F453A37F}"/>
    <dgm:cxn modelId="{E8F50A84-24C8-4875-9C52-5A9A2E02829A}" type="presOf" srcId="{67B1E123-41A4-45C9-ADDD-577D444EB6A0}" destId="{4F73D6A5-5345-4ABF-829B-6537A2414D3D}" srcOrd="1" destOrd="0" presId="urn:microsoft.com/office/officeart/2005/8/layout/venn1"/>
    <dgm:cxn modelId="{96471C85-2C45-4DC2-8096-B4D60CC22996}" type="presOf" srcId="{C5708381-B854-409C-A8CF-F4E1DC1A2DFC}" destId="{73875FED-EA04-4CCF-A5D6-398481D66042}" srcOrd="0" destOrd="0" presId="urn:microsoft.com/office/officeart/2005/8/layout/venn1"/>
    <dgm:cxn modelId="{11A5735A-4673-4391-A345-082161581CE1}" srcId="{A2B26E82-A119-48DB-9D57-AB439CB5AF36}" destId="{7B830663-B54D-45C0-9322-DD5E01B35981}" srcOrd="0" destOrd="0" parTransId="{620AF5DF-10EF-42C8-A232-128BD8285E8E}" sibTransId="{BB6A12B7-6CFF-4E95-8B95-EBC7B0D83FD1}"/>
    <dgm:cxn modelId="{5EE2D1DA-AF4A-43FA-9725-0D4C25AF646D}" type="presOf" srcId="{C5708381-B854-409C-A8CF-F4E1DC1A2DFC}" destId="{2796A4EE-A7C3-4471-B621-3A8E8B2DC9BD}" srcOrd="1" destOrd="0" presId="urn:microsoft.com/office/officeart/2005/8/layout/venn1"/>
    <dgm:cxn modelId="{D65C3A13-7657-4A69-A255-17D6C927A3FF}" type="presOf" srcId="{67B1E123-41A4-45C9-ADDD-577D444EB6A0}" destId="{E3120F6A-D98E-4067-824F-3556FEC5DA14}" srcOrd="0" destOrd="0" presId="urn:microsoft.com/office/officeart/2005/8/layout/venn1"/>
    <dgm:cxn modelId="{096CE7B2-7A5E-4714-A393-269F12DD2769}" srcId="{A2B26E82-A119-48DB-9D57-AB439CB5AF36}" destId="{67B1E123-41A4-45C9-ADDD-577D444EB6A0}" srcOrd="1" destOrd="0" parTransId="{564BFE8C-8ABA-4074-A9B1-755FE8154D6E}" sibTransId="{E57A1DF5-587E-422C-A858-E36769A77217}"/>
    <dgm:cxn modelId="{8F56C4F8-5DB0-43D9-86BF-AB677CE9CB0E}" type="presOf" srcId="{A2B26E82-A119-48DB-9D57-AB439CB5AF36}" destId="{DA23E2D5-1EFB-4318-90BD-F56A5787E6EA}" srcOrd="0" destOrd="0" presId="urn:microsoft.com/office/officeart/2005/8/layout/venn1"/>
    <dgm:cxn modelId="{3202E8C1-73FD-4F63-8057-D37D81E771D2}" type="presParOf" srcId="{DA23E2D5-1EFB-4318-90BD-F56A5787E6EA}" destId="{397609E9-55E6-4325-8BB5-A035A9952224}" srcOrd="0" destOrd="0" presId="urn:microsoft.com/office/officeart/2005/8/layout/venn1"/>
    <dgm:cxn modelId="{A09AC6C5-9F81-47A3-B111-49F669DDA66E}" type="presParOf" srcId="{DA23E2D5-1EFB-4318-90BD-F56A5787E6EA}" destId="{CF703B5C-0438-403B-8743-822DB18EDFF1}" srcOrd="1" destOrd="0" presId="urn:microsoft.com/office/officeart/2005/8/layout/venn1"/>
    <dgm:cxn modelId="{0A6A41E4-43BB-4C54-AE9C-D721A00C685E}" type="presParOf" srcId="{DA23E2D5-1EFB-4318-90BD-F56A5787E6EA}" destId="{E3120F6A-D98E-4067-824F-3556FEC5DA14}" srcOrd="2" destOrd="0" presId="urn:microsoft.com/office/officeart/2005/8/layout/venn1"/>
    <dgm:cxn modelId="{7B760532-C96D-41FB-9621-BBB33D5AE558}" type="presParOf" srcId="{DA23E2D5-1EFB-4318-90BD-F56A5787E6EA}" destId="{4F73D6A5-5345-4ABF-829B-6537A2414D3D}" srcOrd="3" destOrd="0" presId="urn:microsoft.com/office/officeart/2005/8/layout/venn1"/>
    <dgm:cxn modelId="{5D6F597F-799C-425F-AEA5-833AE4E2D21C}" type="presParOf" srcId="{DA23E2D5-1EFB-4318-90BD-F56A5787E6EA}" destId="{73875FED-EA04-4CCF-A5D6-398481D66042}" srcOrd="4" destOrd="0" presId="urn:microsoft.com/office/officeart/2005/8/layout/venn1"/>
    <dgm:cxn modelId="{B3299DAC-AA65-434C-AB91-CA20DB8D1A2C}" type="presParOf" srcId="{DA23E2D5-1EFB-4318-90BD-F56A5787E6EA}" destId="{2796A4EE-A7C3-4471-B621-3A8E8B2DC9B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EA3AAB-136A-4AB1-AE79-7AB962EA73C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584CA01-9D96-4EC5-8A61-F24B5A89B839}">
      <dgm:prSet phldrT="[Text]"/>
      <dgm:spPr/>
      <dgm:t>
        <a:bodyPr/>
        <a:lstStyle/>
        <a:p>
          <a:r>
            <a:rPr lang="en-US" altLang="zh-TW" dirty="0" smtClean="0"/>
            <a:t>Healthy eating</a:t>
          </a:r>
          <a:endParaRPr lang="zh-TW" altLang="en-US" dirty="0"/>
        </a:p>
      </dgm:t>
    </dgm:pt>
    <dgm:pt modelId="{169219B4-31EE-4BD0-990C-559D33A756E5}" type="parTrans" cxnId="{1E37791B-BAA7-4FA2-9117-90F4D334D345}">
      <dgm:prSet/>
      <dgm:spPr/>
      <dgm:t>
        <a:bodyPr/>
        <a:lstStyle/>
        <a:p>
          <a:endParaRPr lang="zh-TW" altLang="en-US"/>
        </a:p>
      </dgm:t>
    </dgm:pt>
    <dgm:pt modelId="{E92F7A21-1D17-40FE-92E2-7A580E078AEE}" type="sibTrans" cxnId="{1E37791B-BAA7-4FA2-9117-90F4D334D345}">
      <dgm:prSet/>
      <dgm:spPr/>
      <dgm:t>
        <a:bodyPr/>
        <a:lstStyle/>
        <a:p>
          <a:endParaRPr lang="zh-TW" altLang="en-US"/>
        </a:p>
      </dgm:t>
    </dgm:pt>
    <dgm:pt modelId="{CCA83168-0955-4BF0-A489-4D7933A9896B}">
      <dgm:prSet phldrT="[Text]"/>
      <dgm:spPr/>
      <dgm:t>
        <a:bodyPr/>
        <a:lstStyle/>
        <a:p>
          <a:r>
            <a:rPr lang="en-US" altLang="zh-TW" dirty="0" smtClean="0"/>
            <a:t>Physical activity</a:t>
          </a:r>
          <a:endParaRPr lang="zh-TW" altLang="en-US" dirty="0"/>
        </a:p>
      </dgm:t>
    </dgm:pt>
    <dgm:pt modelId="{A4A64F79-A126-4D50-A840-AC9524A26032}" type="parTrans" cxnId="{5EA3CC8A-80A2-4E2C-BF4F-4312C77EBDB2}">
      <dgm:prSet/>
      <dgm:spPr/>
      <dgm:t>
        <a:bodyPr/>
        <a:lstStyle/>
        <a:p>
          <a:endParaRPr lang="zh-TW" altLang="en-US"/>
        </a:p>
      </dgm:t>
    </dgm:pt>
    <dgm:pt modelId="{4EBF1448-D6AC-4ED5-BFE5-9DB91D8F59AA}" type="sibTrans" cxnId="{5EA3CC8A-80A2-4E2C-BF4F-4312C77EBDB2}">
      <dgm:prSet/>
      <dgm:spPr/>
      <dgm:t>
        <a:bodyPr/>
        <a:lstStyle/>
        <a:p>
          <a:endParaRPr lang="zh-TW" altLang="en-US"/>
        </a:p>
      </dgm:t>
    </dgm:pt>
    <dgm:pt modelId="{19D986BC-8A8D-4E9E-A39B-AEE2A928D853}">
      <dgm:prSet/>
      <dgm:spPr/>
      <dgm:t>
        <a:bodyPr/>
        <a:lstStyle/>
        <a:p>
          <a:r>
            <a:rPr lang="en-US" altLang="zh-HK" dirty="0" smtClean="0"/>
            <a:t>Smoking cessation</a:t>
          </a:r>
          <a:endParaRPr lang="zh-TW" altLang="en-US" dirty="0"/>
        </a:p>
      </dgm:t>
    </dgm:pt>
    <dgm:pt modelId="{06541154-ED14-40C6-9DFE-737D22168624}" type="parTrans" cxnId="{FD44EDC7-4819-40BF-AF82-4614CDDDE40F}">
      <dgm:prSet/>
      <dgm:spPr/>
      <dgm:t>
        <a:bodyPr/>
        <a:lstStyle/>
        <a:p>
          <a:endParaRPr lang="zh-TW" altLang="en-US"/>
        </a:p>
      </dgm:t>
    </dgm:pt>
    <dgm:pt modelId="{289DA857-FFA8-4B02-A620-3A83B8AF920D}" type="sibTrans" cxnId="{FD44EDC7-4819-40BF-AF82-4614CDDDE40F}">
      <dgm:prSet/>
      <dgm:spPr/>
      <dgm:t>
        <a:bodyPr/>
        <a:lstStyle/>
        <a:p>
          <a:endParaRPr lang="zh-TW" altLang="en-US"/>
        </a:p>
      </dgm:t>
    </dgm:pt>
    <dgm:pt modelId="{DDC8850C-FB61-4E05-B988-15D95C236EBF}">
      <dgm:prSet/>
      <dgm:spPr/>
      <dgm:t>
        <a:bodyPr/>
        <a:lstStyle/>
        <a:p>
          <a:r>
            <a:rPr lang="en-GB" altLang="zh-TW" dirty="0" smtClean="0"/>
            <a:t>Alcohol use</a:t>
          </a:r>
          <a:endParaRPr lang="zh-TW" altLang="en-US" dirty="0"/>
        </a:p>
      </dgm:t>
    </dgm:pt>
    <dgm:pt modelId="{09B08C2D-F2B5-4A54-A629-37AC9DEAA9BD}" type="parTrans" cxnId="{23AEC60D-BA79-4BC1-AC2C-A1BCF3328FAA}">
      <dgm:prSet/>
      <dgm:spPr/>
      <dgm:t>
        <a:bodyPr/>
        <a:lstStyle/>
        <a:p>
          <a:endParaRPr lang="zh-TW" altLang="en-US"/>
        </a:p>
      </dgm:t>
    </dgm:pt>
    <dgm:pt modelId="{D7B1E10B-79ED-4E04-AEB9-9361602C6851}" type="sibTrans" cxnId="{23AEC60D-BA79-4BC1-AC2C-A1BCF3328FAA}">
      <dgm:prSet/>
      <dgm:spPr/>
      <dgm:t>
        <a:bodyPr/>
        <a:lstStyle/>
        <a:p>
          <a:endParaRPr lang="zh-TW" altLang="en-US"/>
        </a:p>
      </dgm:t>
    </dgm:pt>
    <dgm:pt modelId="{55780122-D1AB-4174-A308-19ED5D91011D}">
      <dgm:prSet/>
      <dgm:spPr/>
      <dgm:t>
        <a:bodyPr/>
        <a:lstStyle/>
        <a:p>
          <a:r>
            <a:rPr lang="en-GB" altLang="zh-TW" dirty="0" smtClean="0"/>
            <a:t>Baby friendly workplace</a:t>
          </a:r>
        </a:p>
      </dgm:t>
    </dgm:pt>
    <dgm:pt modelId="{0DA0162E-4706-4BBA-9EDB-35CAC755A5FC}" type="parTrans" cxnId="{D8CBB2FC-50F0-4990-A155-4B545F18543F}">
      <dgm:prSet/>
      <dgm:spPr/>
      <dgm:t>
        <a:bodyPr/>
        <a:lstStyle/>
        <a:p>
          <a:endParaRPr lang="zh-TW" altLang="en-US"/>
        </a:p>
      </dgm:t>
    </dgm:pt>
    <dgm:pt modelId="{E2916E14-EBA4-4165-8618-9EEB425E8D95}" type="sibTrans" cxnId="{D8CBB2FC-50F0-4990-A155-4B545F18543F}">
      <dgm:prSet/>
      <dgm:spPr/>
      <dgm:t>
        <a:bodyPr/>
        <a:lstStyle/>
        <a:p>
          <a:endParaRPr lang="zh-TW" altLang="en-US"/>
        </a:p>
      </dgm:t>
    </dgm:pt>
    <dgm:pt modelId="{06D80FE7-DCA0-40AA-AE76-AB28BF7A4700}" type="pres">
      <dgm:prSet presAssocID="{BBEA3AAB-136A-4AB1-AE79-7AB962EA73C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ABA193B-464B-4CE4-978E-6788C89BDB37}" type="pres">
      <dgm:prSet presAssocID="{2584CA01-9D96-4EC5-8A61-F24B5A89B839}" presName="comp" presStyleCnt="0"/>
      <dgm:spPr/>
    </dgm:pt>
    <dgm:pt modelId="{B9DA9EF6-D024-490D-9419-DA30DA1BB9CA}" type="pres">
      <dgm:prSet presAssocID="{2584CA01-9D96-4EC5-8A61-F24B5A89B839}" presName="box" presStyleLbl="node1" presStyleIdx="0" presStyleCnt="5"/>
      <dgm:spPr/>
      <dgm:t>
        <a:bodyPr/>
        <a:lstStyle/>
        <a:p>
          <a:endParaRPr lang="zh-TW" altLang="en-US"/>
        </a:p>
      </dgm:t>
    </dgm:pt>
    <dgm:pt modelId="{AF4BA6C6-14F1-46F4-96AD-987D9BFD5DF6}" type="pres">
      <dgm:prSet presAssocID="{2584CA01-9D96-4EC5-8A61-F24B5A89B839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D5979C1-F82D-4042-B791-38B924D54AC0}" type="pres">
      <dgm:prSet presAssocID="{2584CA01-9D96-4EC5-8A61-F24B5A89B839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8B5BF7-35F7-4A8A-8C8E-911EB0D788F7}" type="pres">
      <dgm:prSet presAssocID="{E92F7A21-1D17-40FE-92E2-7A580E078AEE}" presName="spacer" presStyleCnt="0"/>
      <dgm:spPr/>
    </dgm:pt>
    <dgm:pt modelId="{7B299435-77BA-422E-92CC-7BD459F35FE2}" type="pres">
      <dgm:prSet presAssocID="{CCA83168-0955-4BF0-A489-4D7933A9896B}" presName="comp" presStyleCnt="0"/>
      <dgm:spPr/>
    </dgm:pt>
    <dgm:pt modelId="{C2F7D8A6-E6C1-48CB-BAD4-84CD936A8C0D}" type="pres">
      <dgm:prSet presAssocID="{CCA83168-0955-4BF0-A489-4D7933A9896B}" presName="box" presStyleLbl="node1" presStyleIdx="1" presStyleCnt="5"/>
      <dgm:spPr/>
      <dgm:t>
        <a:bodyPr/>
        <a:lstStyle/>
        <a:p>
          <a:endParaRPr lang="zh-TW" altLang="en-US"/>
        </a:p>
      </dgm:t>
    </dgm:pt>
    <dgm:pt modelId="{79742FEA-DC68-42BB-BAF0-08B492C99C11}" type="pres">
      <dgm:prSet presAssocID="{CCA83168-0955-4BF0-A489-4D7933A9896B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7C42898-1E85-4BE1-9867-D9F1CA4A02DF}" type="pres">
      <dgm:prSet presAssocID="{CCA83168-0955-4BF0-A489-4D7933A9896B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26DBAD-FC57-4086-9E98-B4D1C166510D}" type="pres">
      <dgm:prSet presAssocID="{4EBF1448-D6AC-4ED5-BFE5-9DB91D8F59AA}" presName="spacer" presStyleCnt="0"/>
      <dgm:spPr/>
    </dgm:pt>
    <dgm:pt modelId="{4D7142A0-BC2B-4F12-8791-C4EB0FD2F06B}" type="pres">
      <dgm:prSet presAssocID="{19D986BC-8A8D-4E9E-A39B-AEE2A928D853}" presName="comp" presStyleCnt="0"/>
      <dgm:spPr/>
    </dgm:pt>
    <dgm:pt modelId="{99835A36-1543-4B24-9EAF-DACD8E616C89}" type="pres">
      <dgm:prSet presAssocID="{19D986BC-8A8D-4E9E-A39B-AEE2A928D853}" presName="box" presStyleLbl="node1" presStyleIdx="2" presStyleCnt="5" custLinFactNeighborY="1463"/>
      <dgm:spPr/>
      <dgm:t>
        <a:bodyPr/>
        <a:lstStyle/>
        <a:p>
          <a:endParaRPr lang="zh-TW" altLang="en-US"/>
        </a:p>
      </dgm:t>
    </dgm:pt>
    <dgm:pt modelId="{EE6CC1AC-BBC4-464F-9C06-9B6DD4E425EC}" type="pres">
      <dgm:prSet presAssocID="{19D986BC-8A8D-4E9E-A39B-AEE2A928D853}" presName="img" presStyleLbl="fgImgPlace1" presStyleIdx="2" presStyleCnt="5" custScaleX="94089" custScaleY="9398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F8BA3F7-17F1-40A5-B9C7-752584C03DFD}" type="pres">
      <dgm:prSet presAssocID="{19D986BC-8A8D-4E9E-A39B-AEE2A928D853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C4DBC5-1669-4D8B-8222-34B7568E1B00}" type="pres">
      <dgm:prSet presAssocID="{289DA857-FFA8-4B02-A620-3A83B8AF920D}" presName="spacer" presStyleCnt="0"/>
      <dgm:spPr/>
    </dgm:pt>
    <dgm:pt modelId="{B12D9118-8436-4975-A3DD-A1F441EEE19D}" type="pres">
      <dgm:prSet presAssocID="{DDC8850C-FB61-4E05-B988-15D95C236EBF}" presName="comp" presStyleCnt="0"/>
      <dgm:spPr/>
    </dgm:pt>
    <dgm:pt modelId="{27AD5BB6-8631-4167-A9D3-AA987025831E}" type="pres">
      <dgm:prSet presAssocID="{DDC8850C-FB61-4E05-B988-15D95C236EBF}" presName="box" presStyleLbl="node1" presStyleIdx="3" presStyleCnt="5"/>
      <dgm:spPr/>
      <dgm:t>
        <a:bodyPr/>
        <a:lstStyle/>
        <a:p>
          <a:endParaRPr lang="zh-TW" altLang="en-US"/>
        </a:p>
      </dgm:t>
    </dgm:pt>
    <dgm:pt modelId="{BF133F01-FCF2-4B74-93D7-7015D59D8577}" type="pres">
      <dgm:prSet presAssocID="{DDC8850C-FB61-4E05-B988-15D95C236EBF}" presName="img" presStyleLbl="fgImgPlace1" presStyleIdx="3" presStyleCnt="5" custScaleX="95568" custScaleY="97094" custLinFactNeighborX="-3211" custLinFactNeighborY="-39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9018A73-6B01-4087-99E5-EF968B46EA4B}" type="pres">
      <dgm:prSet presAssocID="{DDC8850C-FB61-4E05-B988-15D95C236EB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54D656-AEB0-4F66-8884-5D8A54A67D3F}" type="pres">
      <dgm:prSet presAssocID="{D7B1E10B-79ED-4E04-AEB9-9361602C6851}" presName="spacer" presStyleCnt="0"/>
      <dgm:spPr/>
    </dgm:pt>
    <dgm:pt modelId="{4BE3A4DC-486A-43E9-84CF-D1A4B223F2F9}" type="pres">
      <dgm:prSet presAssocID="{55780122-D1AB-4174-A308-19ED5D91011D}" presName="comp" presStyleCnt="0"/>
      <dgm:spPr/>
    </dgm:pt>
    <dgm:pt modelId="{6F83D926-F669-4E21-BAF7-AB9DFBB386A9}" type="pres">
      <dgm:prSet presAssocID="{55780122-D1AB-4174-A308-19ED5D91011D}" presName="box" presStyleLbl="node1" presStyleIdx="4" presStyleCnt="5"/>
      <dgm:spPr/>
      <dgm:t>
        <a:bodyPr/>
        <a:lstStyle/>
        <a:p>
          <a:endParaRPr lang="zh-TW" altLang="en-US"/>
        </a:p>
      </dgm:t>
    </dgm:pt>
    <dgm:pt modelId="{9601853E-903E-42F2-967E-6A1E0897B18E}" type="pres">
      <dgm:prSet presAssocID="{55780122-D1AB-4174-A308-19ED5D91011D}" presName="img" presStyleLbl="fgImgPlace1" presStyleIdx="4" presStyleCnt="5" custScaleX="95234" custScaleY="90821" custLinFactNeighborX="-3378" custLinFactNeighborY="445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09E550F7-3078-4436-A1B3-C00C27BBDA41}" type="pres">
      <dgm:prSet presAssocID="{55780122-D1AB-4174-A308-19ED5D91011D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E37791B-BAA7-4FA2-9117-90F4D334D345}" srcId="{BBEA3AAB-136A-4AB1-AE79-7AB962EA73C0}" destId="{2584CA01-9D96-4EC5-8A61-F24B5A89B839}" srcOrd="0" destOrd="0" parTransId="{169219B4-31EE-4BD0-990C-559D33A756E5}" sibTransId="{E92F7A21-1D17-40FE-92E2-7A580E078AEE}"/>
    <dgm:cxn modelId="{FDEDEB52-3F7F-4649-82C6-F23C55439977}" type="presOf" srcId="{CCA83168-0955-4BF0-A489-4D7933A9896B}" destId="{C2F7D8A6-E6C1-48CB-BAD4-84CD936A8C0D}" srcOrd="0" destOrd="0" presId="urn:microsoft.com/office/officeart/2005/8/layout/vList4"/>
    <dgm:cxn modelId="{EE856FC4-1D09-404F-9EC4-F8E64CBBB5D8}" type="presOf" srcId="{BBEA3AAB-136A-4AB1-AE79-7AB962EA73C0}" destId="{06D80FE7-DCA0-40AA-AE76-AB28BF7A4700}" srcOrd="0" destOrd="0" presId="urn:microsoft.com/office/officeart/2005/8/layout/vList4"/>
    <dgm:cxn modelId="{FD44EDC7-4819-40BF-AF82-4614CDDDE40F}" srcId="{BBEA3AAB-136A-4AB1-AE79-7AB962EA73C0}" destId="{19D986BC-8A8D-4E9E-A39B-AEE2A928D853}" srcOrd="2" destOrd="0" parTransId="{06541154-ED14-40C6-9DFE-737D22168624}" sibTransId="{289DA857-FFA8-4B02-A620-3A83B8AF920D}"/>
    <dgm:cxn modelId="{C107C6BD-8BF1-462B-8A34-6B3CBB649B12}" type="presOf" srcId="{19D986BC-8A8D-4E9E-A39B-AEE2A928D853}" destId="{9F8BA3F7-17F1-40A5-B9C7-752584C03DFD}" srcOrd="1" destOrd="0" presId="urn:microsoft.com/office/officeart/2005/8/layout/vList4"/>
    <dgm:cxn modelId="{5252A52B-4DAB-4A19-9D80-88EDCEE814D2}" type="presOf" srcId="{55780122-D1AB-4174-A308-19ED5D91011D}" destId="{09E550F7-3078-4436-A1B3-C00C27BBDA41}" srcOrd="1" destOrd="0" presId="urn:microsoft.com/office/officeart/2005/8/layout/vList4"/>
    <dgm:cxn modelId="{5EA3CC8A-80A2-4E2C-BF4F-4312C77EBDB2}" srcId="{BBEA3AAB-136A-4AB1-AE79-7AB962EA73C0}" destId="{CCA83168-0955-4BF0-A489-4D7933A9896B}" srcOrd="1" destOrd="0" parTransId="{A4A64F79-A126-4D50-A840-AC9524A26032}" sibTransId="{4EBF1448-D6AC-4ED5-BFE5-9DB91D8F59AA}"/>
    <dgm:cxn modelId="{81C447C1-9EF2-4E80-B303-22A74FE131AD}" type="presOf" srcId="{CCA83168-0955-4BF0-A489-4D7933A9896B}" destId="{37C42898-1E85-4BE1-9867-D9F1CA4A02DF}" srcOrd="1" destOrd="0" presId="urn:microsoft.com/office/officeart/2005/8/layout/vList4"/>
    <dgm:cxn modelId="{6EB96974-2A14-4720-B21D-52F316372518}" type="presOf" srcId="{55780122-D1AB-4174-A308-19ED5D91011D}" destId="{6F83D926-F669-4E21-BAF7-AB9DFBB386A9}" srcOrd="0" destOrd="0" presId="urn:microsoft.com/office/officeart/2005/8/layout/vList4"/>
    <dgm:cxn modelId="{23AEC60D-BA79-4BC1-AC2C-A1BCF3328FAA}" srcId="{BBEA3AAB-136A-4AB1-AE79-7AB962EA73C0}" destId="{DDC8850C-FB61-4E05-B988-15D95C236EBF}" srcOrd="3" destOrd="0" parTransId="{09B08C2D-F2B5-4A54-A629-37AC9DEAA9BD}" sibTransId="{D7B1E10B-79ED-4E04-AEB9-9361602C6851}"/>
    <dgm:cxn modelId="{D5EC159F-D410-4194-A8A4-CBF0ED674D03}" type="presOf" srcId="{DDC8850C-FB61-4E05-B988-15D95C236EBF}" destId="{27AD5BB6-8631-4167-A9D3-AA987025831E}" srcOrd="0" destOrd="0" presId="urn:microsoft.com/office/officeart/2005/8/layout/vList4"/>
    <dgm:cxn modelId="{EAB66D50-446D-40D5-A791-2C5CD3E33654}" type="presOf" srcId="{2584CA01-9D96-4EC5-8A61-F24B5A89B839}" destId="{4D5979C1-F82D-4042-B791-38B924D54AC0}" srcOrd="1" destOrd="0" presId="urn:microsoft.com/office/officeart/2005/8/layout/vList4"/>
    <dgm:cxn modelId="{A6896E82-7392-4854-BDE2-F9FE4683F692}" type="presOf" srcId="{19D986BC-8A8D-4E9E-A39B-AEE2A928D853}" destId="{99835A36-1543-4B24-9EAF-DACD8E616C89}" srcOrd="0" destOrd="0" presId="urn:microsoft.com/office/officeart/2005/8/layout/vList4"/>
    <dgm:cxn modelId="{9086D05A-6F57-4A87-8822-85B243B855FE}" type="presOf" srcId="{2584CA01-9D96-4EC5-8A61-F24B5A89B839}" destId="{B9DA9EF6-D024-490D-9419-DA30DA1BB9CA}" srcOrd="0" destOrd="0" presId="urn:microsoft.com/office/officeart/2005/8/layout/vList4"/>
    <dgm:cxn modelId="{D8CBB2FC-50F0-4990-A155-4B545F18543F}" srcId="{BBEA3AAB-136A-4AB1-AE79-7AB962EA73C0}" destId="{55780122-D1AB-4174-A308-19ED5D91011D}" srcOrd="4" destOrd="0" parTransId="{0DA0162E-4706-4BBA-9EDB-35CAC755A5FC}" sibTransId="{E2916E14-EBA4-4165-8618-9EEB425E8D95}"/>
    <dgm:cxn modelId="{5526D4DE-D367-4BB7-85E9-3A90FD1CF308}" type="presOf" srcId="{DDC8850C-FB61-4E05-B988-15D95C236EBF}" destId="{E9018A73-6B01-4087-99E5-EF968B46EA4B}" srcOrd="1" destOrd="0" presId="urn:microsoft.com/office/officeart/2005/8/layout/vList4"/>
    <dgm:cxn modelId="{241B9EB0-2149-4404-A717-4B5A877C14B2}" type="presParOf" srcId="{06D80FE7-DCA0-40AA-AE76-AB28BF7A4700}" destId="{7ABA193B-464B-4CE4-978E-6788C89BDB37}" srcOrd="0" destOrd="0" presId="urn:microsoft.com/office/officeart/2005/8/layout/vList4"/>
    <dgm:cxn modelId="{32B38B39-ED47-438E-8C3D-58F6A5224CD8}" type="presParOf" srcId="{7ABA193B-464B-4CE4-978E-6788C89BDB37}" destId="{B9DA9EF6-D024-490D-9419-DA30DA1BB9CA}" srcOrd="0" destOrd="0" presId="urn:microsoft.com/office/officeart/2005/8/layout/vList4"/>
    <dgm:cxn modelId="{4A66A448-F40A-4A2B-88E6-35963DBFDA0A}" type="presParOf" srcId="{7ABA193B-464B-4CE4-978E-6788C89BDB37}" destId="{AF4BA6C6-14F1-46F4-96AD-987D9BFD5DF6}" srcOrd="1" destOrd="0" presId="urn:microsoft.com/office/officeart/2005/8/layout/vList4"/>
    <dgm:cxn modelId="{D5BBC52E-EECD-49EF-9F37-EA6CD66F3E3A}" type="presParOf" srcId="{7ABA193B-464B-4CE4-978E-6788C89BDB37}" destId="{4D5979C1-F82D-4042-B791-38B924D54AC0}" srcOrd="2" destOrd="0" presId="urn:microsoft.com/office/officeart/2005/8/layout/vList4"/>
    <dgm:cxn modelId="{64CC3F85-2AE0-4D9C-A205-D722F03E3A2C}" type="presParOf" srcId="{06D80FE7-DCA0-40AA-AE76-AB28BF7A4700}" destId="{FB8B5BF7-35F7-4A8A-8C8E-911EB0D788F7}" srcOrd="1" destOrd="0" presId="urn:microsoft.com/office/officeart/2005/8/layout/vList4"/>
    <dgm:cxn modelId="{3E9E113A-6D80-44B2-91A4-30F92EB90154}" type="presParOf" srcId="{06D80FE7-DCA0-40AA-AE76-AB28BF7A4700}" destId="{7B299435-77BA-422E-92CC-7BD459F35FE2}" srcOrd="2" destOrd="0" presId="urn:microsoft.com/office/officeart/2005/8/layout/vList4"/>
    <dgm:cxn modelId="{E989DA4A-E978-4837-8A72-54FBFF88A3F7}" type="presParOf" srcId="{7B299435-77BA-422E-92CC-7BD459F35FE2}" destId="{C2F7D8A6-E6C1-48CB-BAD4-84CD936A8C0D}" srcOrd="0" destOrd="0" presId="urn:microsoft.com/office/officeart/2005/8/layout/vList4"/>
    <dgm:cxn modelId="{A85378D6-3CEA-47B9-89A9-F1391965E230}" type="presParOf" srcId="{7B299435-77BA-422E-92CC-7BD459F35FE2}" destId="{79742FEA-DC68-42BB-BAF0-08B492C99C11}" srcOrd="1" destOrd="0" presId="urn:microsoft.com/office/officeart/2005/8/layout/vList4"/>
    <dgm:cxn modelId="{E236A9D4-DB10-4358-8556-A4C593FF0106}" type="presParOf" srcId="{7B299435-77BA-422E-92CC-7BD459F35FE2}" destId="{37C42898-1E85-4BE1-9867-D9F1CA4A02DF}" srcOrd="2" destOrd="0" presId="urn:microsoft.com/office/officeart/2005/8/layout/vList4"/>
    <dgm:cxn modelId="{0FD88503-85B7-49EB-839B-6051599D2835}" type="presParOf" srcId="{06D80FE7-DCA0-40AA-AE76-AB28BF7A4700}" destId="{8F26DBAD-FC57-4086-9E98-B4D1C166510D}" srcOrd="3" destOrd="0" presId="urn:microsoft.com/office/officeart/2005/8/layout/vList4"/>
    <dgm:cxn modelId="{6802580C-0805-4A62-BD8E-190B33F7D5D7}" type="presParOf" srcId="{06D80FE7-DCA0-40AA-AE76-AB28BF7A4700}" destId="{4D7142A0-BC2B-4F12-8791-C4EB0FD2F06B}" srcOrd="4" destOrd="0" presId="urn:microsoft.com/office/officeart/2005/8/layout/vList4"/>
    <dgm:cxn modelId="{FC6771C1-6340-434F-B315-1841EF1583B3}" type="presParOf" srcId="{4D7142A0-BC2B-4F12-8791-C4EB0FD2F06B}" destId="{99835A36-1543-4B24-9EAF-DACD8E616C89}" srcOrd="0" destOrd="0" presId="urn:microsoft.com/office/officeart/2005/8/layout/vList4"/>
    <dgm:cxn modelId="{D4547EDE-1AA1-4EAE-B6F2-59991DC8267B}" type="presParOf" srcId="{4D7142A0-BC2B-4F12-8791-C4EB0FD2F06B}" destId="{EE6CC1AC-BBC4-464F-9C06-9B6DD4E425EC}" srcOrd="1" destOrd="0" presId="urn:microsoft.com/office/officeart/2005/8/layout/vList4"/>
    <dgm:cxn modelId="{F6753D0A-A3F1-4BD2-ADC4-159F47B17961}" type="presParOf" srcId="{4D7142A0-BC2B-4F12-8791-C4EB0FD2F06B}" destId="{9F8BA3F7-17F1-40A5-B9C7-752584C03DFD}" srcOrd="2" destOrd="0" presId="urn:microsoft.com/office/officeart/2005/8/layout/vList4"/>
    <dgm:cxn modelId="{0EF19756-B28B-4F8E-A6C5-F543044E3088}" type="presParOf" srcId="{06D80FE7-DCA0-40AA-AE76-AB28BF7A4700}" destId="{F1C4DBC5-1669-4D8B-8222-34B7568E1B00}" srcOrd="5" destOrd="0" presId="urn:microsoft.com/office/officeart/2005/8/layout/vList4"/>
    <dgm:cxn modelId="{C4F62E7D-19CF-4B4E-A2B0-C832A5111B0D}" type="presParOf" srcId="{06D80FE7-DCA0-40AA-AE76-AB28BF7A4700}" destId="{B12D9118-8436-4975-A3DD-A1F441EEE19D}" srcOrd="6" destOrd="0" presId="urn:microsoft.com/office/officeart/2005/8/layout/vList4"/>
    <dgm:cxn modelId="{1460A0BC-E42A-45D6-98CF-05EACA559C98}" type="presParOf" srcId="{B12D9118-8436-4975-A3DD-A1F441EEE19D}" destId="{27AD5BB6-8631-4167-A9D3-AA987025831E}" srcOrd="0" destOrd="0" presId="urn:microsoft.com/office/officeart/2005/8/layout/vList4"/>
    <dgm:cxn modelId="{B1390758-9FAD-41A1-BECE-848A27797DCB}" type="presParOf" srcId="{B12D9118-8436-4975-A3DD-A1F441EEE19D}" destId="{BF133F01-FCF2-4B74-93D7-7015D59D8577}" srcOrd="1" destOrd="0" presId="urn:microsoft.com/office/officeart/2005/8/layout/vList4"/>
    <dgm:cxn modelId="{C3A8EB8B-005D-441A-B9AB-59033043C57D}" type="presParOf" srcId="{B12D9118-8436-4975-A3DD-A1F441EEE19D}" destId="{E9018A73-6B01-4087-99E5-EF968B46EA4B}" srcOrd="2" destOrd="0" presId="urn:microsoft.com/office/officeart/2005/8/layout/vList4"/>
    <dgm:cxn modelId="{1C2C01CB-CA51-4475-95A2-8D62D15666C5}" type="presParOf" srcId="{06D80FE7-DCA0-40AA-AE76-AB28BF7A4700}" destId="{BA54D656-AEB0-4F66-8884-5D8A54A67D3F}" srcOrd="7" destOrd="0" presId="urn:microsoft.com/office/officeart/2005/8/layout/vList4"/>
    <dgm:cxn modelId="{65CECE40-56E6-48CF-BED6-68EF92CCB04D}" type="presParOf" srcId="{06D80FE7-DCA0-40AA-AE76-AB28BF7A4700}" destId="{4BE3A4DC-486A-43E9-84CF-D1A4B223F2F9}" srcOrd="8" destOrd="0" presId="urn:microsoft.com/office/officeart/2005/8/layout/vList4"/>
    <dgm:cxn modelId="{BB1319D0-1934-4BA4-9658-740F86592436}" type="presParOf" srcId="{4BE3A4DC-486A-43E9-84CF-D1A4B223F2F9}" destId="{6F83D926-F669-4E21-BAF7-AB9DFBB386A9}" srcOrd="0" destOrd="0" presId="urn:microsoft.com/office/officeart/2005/8/layout/vList4"/>
    <dgm:cxn modelId="{9DDF1E90-C916-4A16-9330-3F9EEA0BA91A}" type="presParOf" srcId="{4BE3A4DC-486A-43E9-84CF-D1A4B223F2F9}" destId="{9601853E-903E-42F2-967E-6A1E0897B18E}" srcOrd="1" destOrd="0" presId="urn:microsoft.com/office/officeart/2005/8/layout/vList4"/>
    <dgm:cxn modelId="{BD1025CA-2600-4EDC-B083-9BEBDDF3D96A}" type="presParOf" srcId="{4BE3A4DC-486A-43E9-84CF-D1A4B223F2F9}" destId="{09E550F7-3078-4436-A1B3-C00C27BBDA4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9D4C282-DB82-4E0A-8FD6-9C630EB20524}" type="doc">
      <dgm:prSet loTypeId="urn:microsoft.com/office/officeart/2005/8/layout/cycle1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1505990D-1F56-481C-A24B-1923A6D46BF1}">
      <dgm:prSet phldrT="[Text]" custT="1"/>
      <dgm:spPr/>
      <dgm:t>
        <a:bodyPr/>
        <a:lstStyle/>
        <a:p>
          <a:r>
            <a:rPr lang="en-US" altLang="zh-TW" sz="2400" b="1" kern="1200" dirty="0" smtClean="0">
              <a:solidFill>
                <a:srgbClr val="FB4B05"/>
              </a:solidFill>
              <a:latin typeface="+mj-lt"/>
              <a:ea typeface="+mj-ea"/>
              <a:cs typeface="+mj-cs"/>
            </a:rPr>
            <a:t>Set up wellness committee </a:t>
          </a:r>
          <a:endParaRPr lang="zh-TW" altLang="en-US" sz="2400" b="1" kern="1200" dirty="0" smtClean="0">
            <a:solidFill>
              <a:srgbClr val="FB4B05"/>
            </a:solidFill>
            <a:latin typeface="+mj-lt"/>
            <a:ea typeface="+mj-ea"/>
            <a:cs typeface="+mj-cs"/>
          </a:endParaRPr>
        </a:p>
      </dgm:t>
    </dgm:pt>
    <dgm:pt modelId="{83C28281-7978-46EA-9BB5-55CE46E80E7F}" type="parTrans" cxnId="{D08E25B9-FBCF-4569-9865-80F153ECF83A}">
      <dgm:prSet/>
      <dgm:spPr/>
      <dgm:t>
        <a:bodyPr/>
        <a:lstStyle/>
        <a:p>
          <a:endParaRPr lang="zh-TW" altLang="en-US"/>
        </a:p>
      </dgm:t>
    </dgm:pt>
    <dgm:pt modelId="{083AA1E2-B69B-4F22-A3C7-EA4FE55AEE91}" type="sibTrans" cxnId="{D08E25B9-FBCF-4569-9865-80F153ECF83A}">
      <dgm:prSet/>
      <dgm:spPr/>
      <dgm:t>
        <a:bodyPr/>
        <a:lstStyle/>
        <a:p>
          <a:endParaRPr lang="zh-TW" altLang="en-US"/>
        </a:p>
      </dgm:t>
    </dgm:pt>
    <dgm:pt modelId="{37D93B4A-498B-48DE-8CD2-84E13FB0D68A}">
      <dgm:prSet phldrT="[Text]" custT="1"/>
      <dgm:spPr/>
      <dgm:t>
        <a:bodyPr/>
        <a:lstStyle/>
        <a:p>
          <a:r>
            <a:rPr lang="en-US" altLang="zh-TW" sz="2400" b="1" kern="1200" dirty="0" smtClean="0">
              <a:solidFill>
                <a:srgbClr val="FB4B05"/>
              </a:solidFill>
              <a:latin typeface="+mj-lt"/>
              <a:ea typeface="+mj-ea"/>
              <a:cs typeface="+mj-cs"/>
            </a:rPr>
            <a:t>Corporate questionnaire and site visit </a:t>
          </a:r>
          <a:endParaRPr lang="zh-TW" altLang="en-US" sz="2400" b="1" kern="1200" dirty="0" smtClean="0">
            <a:solidFill>
              <a:srgbClr val="FB4B05"/>
            </a:solidFill>
            <a:latin typeface="+mj-lt"/>
            <a:ea typeface="+mj-ea"/>
            <a:cs typeface="+mj-cs"/>
          </a:endParaRPr>
        </a:p>
      </dgm:t>
    </dgm:pt>
    <dgm:pt modelId="{B16D95E0-3F08-4F44-B457-AEF2DD33BADB}" type="parTrans" cxnId="{1860C609-6B49-43CA-A8F6-B1CC1D601F16}">
      <dgm:prSet/>
      <dgm:spPr/>
      <dgm:t>
        <a:bodyPr/>
        <a:lstStyle/>
        <a:p>
          <a:endParaRPr lang="zh-TW" altLang="en-US"/>
        </a:p>
      </dgm:t>
    </dgm:pt>
    <dgm:pt modelId="{D308A2CC-3EB4-4F1B-B33B-248BCE2A733A}" type="sibTrans" cxnId="{1860C609-6B49-43CA-A8F6-B1CC1D601F16}">
      <dgm:prSet/>
      <dgm:spPr/>
      <dgm:t>
        <a:bodyPr/>
        <a:lstStyle/>
        <a:p>
          <a:endParaRPr lang="zh-TW" altLang="en-US"/>
        </a:p>
      </dgm:t>
    </dgm:pt>
    <dgm:pt modelId="{DAA4471A-FC7F-4E7F-9FD9-6BD8831F95E6}">
      <dgm:prSet phldrT="[Text]" custT="1"/>
      <dgm:spPr/>
      <dgm:t>
        <a:bodyPr/>
        <a:lstStyle/>
        <a:p>
          <a:r>
            <a:rPr lang="en-US" altLang="zh-TW" sz="2400" b="1" kern="1200" dirty="0" smtClean="0">
              <a:solidFill>
                <a:srgbClr val="FB4B05"/>
              </a:solidFill>
              <a:latin typeface="+mj-lt"/>
              <a:ea typeface="+mj-ea"/>
              <a:cs typeface="+mj-cs"/>
            </a:rPr>
            <a:t>Health Day </a:t>
          </a:r>
          <a:endParaRPr lang="zh-TW" altLang="en-US" sz="2400" b="1" kern="1200" dirty="0" smtClean="0">
            <a:solidFill>
              <a:srgbClr val="FB4B05"/>
            </a:solidFill>
            <a:latin typeface="+mj-lt"/>
            <a:ea typeface="+mj-ea"/>
            <a:cs typeface="+mj-cs"/>
          </a:endParaRPr>
        </a:p>
      </dgm:t>
    </dgm:pt>
    <dgm:pt modelId="{9A030736-E5FE-4732-B306-3D22E4160131}" type="parTrans" cxnId="{3FA07E47-26C9-452D-81C7-CA90E5A03950}">
      <dgm:prSet/>
      <dgm:spPr/>
      <dgm:t>
        <a:bodyPr/>
        <a:lstStyle/>
        <a:p>
          <a:endParaRPr lang="zh-TW" altLang="en-US"/>
        </a:p>
      </dgm:t>
    </dgm:pt>
    <dgm:pt modelId="{F299F97C-9E17-4AE6-9CE4-3FE97EED7F0D}" type="sibTrans" cxnId="{3FA07E47-26C9-452D-81C7-CA90E5A03950}">
      <dgm:prSet/>
      <dgm:spPr/>
      <dgm:t>
        <a:bodyPr/>
        <a:lstStyle/>
        <a:p>
          <a:endParaRPr lang="zh-TW" altLang="en-US"/>
        </a:p>
      </dgm:t>
    </dgm:pt>
    <dgm:pt modelId="{03024841-1B6C-4E88-BE65-B7B8A108AA8D}">
      <dgm:prSet phldrT="[Text]" custT="1"/>
      <dgm:spPr/>
      <dgm:t>
        <a:bodyPr/>
        <a:lstStyle/>
        <a:p>
          <a:r>
            <a:rPr lang="en-US" altLang="zh-TW" sz="2400" b="1" kern="1200" dirty="0" smtClean="0">
              <a:solidFill>
                <a:srgbClr val="FB4B05"/>
              </a:solidFill>
              <a:latin typeface="+mj-lt"/>
              <a:ea typeface="+mj-ea"/>
              <a:cs typeface="+mj-cs"/>
            </a:rPr>
            <a:t>Recommend and conduct health promotion events</a:t>
          </a:r>
          <a:endParaRPr lang="zh-TW" altLang="en-US" sz="2400" b="1" kern="1200" dirty="0" smtClean="0">
            <a:solidFill>
              <a:srgbClr val="FB4B05"/>
            </a:solidFill>
            <a:latin typeface="+mj-lt"/>
            <a:ea typeface="+mj-ea"/>
            <a:cs typeface="+mj-cs"/>
          </a:endParaRPr>
        </a:p>
      </dgm:t>
    </dgm:pt>
    <dgm:pt modelId="{89B7E0CA-1CAB-48A6-8945-31C9921C9974}" type="parTrans" cxnId="{08410EF2-C138-451F-AB9A-61F9846B0E78}">
      <dgm:prSet/>
      <dgm:spPr/>
      <dgm:t>
        <a:bodyPr/>
        <a:lstStyle/>
        <a:p>
          <a:endParaRPr lang="zh-TW" altLang="en-US"/>
        </a:p>
      </dgm:t>
    </dgm:pt>
    <dgm:pt modelId="{21B7D647-7A6E-4859-AEDC-BACBF022BB7B}" type="sibTrans" cxnId="{08410EF2-C138-451F-AB9A-61F9846B0E78}">
      <dgm:prSet/>
      <dgm:spPr/>
      <dgm:t>
        <a:bodyPr/>
        <a:lstStyle/>
        <a:p>
          <a:endParaRPr lang="zh-TW" altLang="en-US"/>
        </a:p>
      </dgm:t>
    </dgm:pt>
    <dgm:pt modelId="{6DECE65F-FB6F-4CED-A569-8DC7FB3796E6}">
      <dgm:prSet phldrT="[Text]" custT="1"/>
      <dgm:spPr/>
      <dgm:t>
        <a:bodyPr/>
        <a:lstStyle/>
        <a:p>
          <a:r>
            <a:rPr lang="en-US" altLang="zh-TW" sz="2400" b="1" kern="1200" dirty="0" smtClean="0">
              <a:solidFill>
                <a:srgbClr val="FB4B05"/>
              </a:solidFill>
              <a:latin typeface="+mj-lt"/>
              <a:ea typeface="+mj-ea"/>
              <a:cs typeface="+mj-cs"/>
            </a:rPr>
            <a:t>Project evaluation </a:t>
          </a:r>
          <a:endParaRPr lang="zh-TW" altLang="en-US" sz="2400" b="1" kern="1200" dirty="0" smtClean="0">
            <a:solidFill>
              <a:srgbClr val="FB4B05"/>
            </a:solidFill>
            <a:latin typeface="+mj-lt"/>
            <a:ea typeface="+mj-ea"/>
            <a:cs typeface="+mj-cs"/>
          </a:endParaRPr>
        </a:p>
      </dgm:t>
    </dgm:pt>
    <dgm:pt modelId="{E19F9691-C60E-427D-873B-D53B43887C6B}" type="parTrans" cxnId="{90F105ED-1F2E-47A5-A7EA-A9A2AD675791}">
      <dgm:prSet/>
      <dgm:spPr/>
      <dgm:t>
        <a:bodyPr/>
        <a:lstStyle/>
        <a:p>
          <a:endParaRPr lang="zh-TW" altLang="en-US"/>
        </a:p>
      </dgm:t>
    </dgm:pt>
    <dgm:pt modelId="{FDFFBDEF-8850-46A5-90D1-E0AA8B310C2F}" type="sibTrans" cxnId="{90F105ED-1F2E-47A5-A7EA-A9A2AD675791}">
      <dgm:prSet/>
      <dgm:spPr/>
      <dgm:t>
        <a:bodyPr/>
        <a:lstStyle/>
        <a:p>
          <a:endParaRPr lang="zh-TW" altLang="en-US"/>
        </a:p>
      </dgm:t>
    </dgm:pt>
    <dgm:pt modelId="{88807E17-A9E4-4165-925D-D1FD3733D8E5}" type="pres">
      <dgm:prSet presAssocID="{69D4C282-DB82-4E0A-8FD6-9C630EB2052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AB30346-80BC-44F5-BDBE-66F1FD0ED068}" type="pres">
      <dgm:prSet presAssocID="{1505990D-1F56-481C-A24B-1923A6D46BF1}" presName="dummy" presStyleCnt="0"/>
      <dgm:spPr/>
    </dgm:pt>
    <dgm:pt modelId="{52CACAB7-10C6-4EC3-BAD8-61AF63A798B6}" type="pres">
      <dgm:prSet presAssocID="{1505990D-1F56-481C-A24B-1923A6D46BF1}" presName="node" presStyleLbl="revTx" presStyleIdx="0" presStyleCnt="5" custScaleX="12058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4F69D6-8E8F-4E27-8019-684D65FA5D4F}" type="pres">
      <dgm:prSet presAssocID="{083AA1E2-B69B-4F22-A3C7-EA4FE55AEE91}" presName="sibTrans" presStyleLbl="node1" presStyleIdx="0" presStyleCnt="5"/>
      <dgm:spPr/>
      <dgm:t>
        <a:bodyPr/>
        <a:lstStyle/>
        <a:p>
          <a:endParaRPr lang="zh-TW" altLang="en-US"/>
        </a:p>
      </dgm:t>
    </dgm:pt>
    <dgm:pt modelId="{367DE505-6C81-47A7-8BE6-0E233044D940}" type="pres">
      <dgm:prSet presAssocID="{37D93B4A-498B-48DE-8CD2-84E13FB0D68A}" presName="dummy" presStyleCnt="0"/>
      <dgm:spPr/>
    </dgm:pt>
    <dgm:pt modelId="{1A59BE5D-64DF-487E-8471-79C750CBE44C}" type="pres">
      <dgm:prSet presAssocID="{37D93B4A-498B-48DE-8CD2-84E13FB0D68A}" presName="node" presStyleLbl="revTx" presStyleIdx="1" presStyleCnt="5" custScaleX="11188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016432-35FC-4E30-BB7C-F1A98F36A695}" type="pres">
      <dgm:prSet presAssocID="{D308A2CC-3EB4-4F1B-B33B-248BCE2A733A}" presName="sibTrans" presStyleLbl="node1" presStyleIdx="1" presStyleCnt="5"/>
      <dgm:spPr/>
      <dgm:t>
        <a:bodyPr/>
        <a:lstStyle/>
        <a:p>
          <a:endParaRPr lang="zh-TW" altLang="en-US"/>
        </a:p>
      </dgm:t>
    </dgm:pt>
    <dgm:pt modelId="{4BBB7A1C-133F-42A7-88E6-3D43E1152558}" type="pres">
      <dgm:prSet presAssocID="{DAA4471A-FC7F-4E7F-9FD9-6BD8831F95E6}" presName="dummy" presStyleCnt="0"/>
      <dgm:spPr/>
    </dgm:pt>
    <dgm:pt modelId="{6710A9B1-8B54-4627-B5EC-B825E1294292}" type="pres">
      <dgm:prSet presAssocID="{DAA4471A-FC7F-4E7F-9FD9-6BD8831F95E6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3A7119-9ACD-4E15-9D36-E4828030A135}" type="pres">
      <dgm:prSet presAssocID="{F299F97C-9E17-4AE6-9CE4-3FE97EED7F0D}" presName="sibTrans" presStyleLbl="node1" presStyleIdx="2" presStyleCnt="5"/>
      <dgm:spPr/>
      <dgm:t>
        <a:bodyPr/>
        <a:lstStyle/>
        <a:p>
          <a:endParaRPr lang="zh-TW" altLang="en-US"/>
        </a:p>
      </dgm:t>
    </dgm:pt>
    <dgm:pt modelId="{CB4C76FE-4C9C-4F64-99B7-D518C66122DD}" type="pres">
      <dgm:prSet presAssocID="{03024841-1B6C-4E88-BE65-B7B8A108AA8D}" presName="dummy" presStyleCnt="0"/>
      <dgm:spPr/>
    </dgm:pt>
    <dgm:pt modelId="{9C301DB1-FDD1-4CE1-A9CC-C43FE3D3FCCE}" type="pres">
      <dgm:prSet presAssocID="{03024841-1B6C-4E88-BE65-B7B8A108AA8D}" presName="node" presStyleLbl="revTx" presStyleIdx="3" presStyleCnt="5" custScaleX="158328" custScaleY="9184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BA0670-9DF0-4E08-981D-DDF3596E6A1F}" type="pres">
      <dgm:prSet presAssocID="{21B7D647-7A6E-4859-AEDC-BACBF022BB7B}" presName="sibTrans" presStyleLbl="node1" presStyleIdx="3" presStyleCnt="5"/>
      <dgm:spPr/>
      <dgm:t>
        <a:bodyPr/>
        <a:lstStyle/>
        <a:p>
          <a:endParaRPr lang="zh-TW" altLang="en-US"/>
        </a:p>
      </dgm:t>
    </dgm:pt>
    <dgm:pt modelId="{A72F2546-9055-45A6-884A-FB4A32C2D75E}" type="pres">
      <dgm:prSet presAssocID="{6DECE65F-FB6F-4CED-A569-8DC7FB3796E6}" presName="dummy" presStyleCnt="0"/>
      <dgm:spPr/>
    </dgm:pt>
    <dgm:pt modelId="{BD51E626-AC04-448E-AB09-A8D702E43BB8}" type="pres">
      <dgm:prSet presAssocID="{6DECE65F-FB6F-4CED-A569-8DC7FB3796E6}" presName="node" presStyleLbl="revTx" presStyleIdx="4" presStyleCnt="5" custScaleX="13572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4EBF99-5709-40E9-8E65-E4B8851ABA7C}" type="pres">
      <dgm:prSet presAssocID="{FDFFBDEF-8850-46A5-90D1-E0AA8B310C2F}" presName="sibTrans" presStyleLbl="node1" presStyleIdx="4" presStyleCnt="5" custLinFactNeighborX="320" custLinFactNeighborY="-5"/>
      <dgm:spPr/>
      <dgm:t>
        <a:bodyPr/>
        <a:lstStyle/>
        <a:p>
          <a:endParaRPr lang="zh-TW" altLang="en-US"/>
        </a:p>
      </dgm:t>
    </dgm:pt>
  </dgm:ptLst>
  <dgm:cxnLst>
    <dgm:cxn modelId="{90F105ED-1F2E-47A5-A7EA-A9A2AD675791}" srcId="{69D4C282-DB82-4E0A-8FD6-9C630EB20524}" destId="{6DECE65F-FB6F-4CED-A569-8DC7FB3796E6}" srcOrd="4" destOrd="0" parTransId="{E19F9691-C60E-427D-873B-D53B43887C6B}" sibTransId="{FDFFBDEF-8850-46A5-90D1-E0AA8B310C2F}"/>
    <dgm:cxn modelId="{1860C609-6B49-43CA-A8F6-B1CC1D601F16}" srcId="{69D4C282-DB82-4E0A-8FD6-9C630EB20524}" destId="{37D93B4A-498B-48DE-8CD2-84E13FB0D68A}" srcOrd="1" destOrd="0" parTransId="{B16D95E0-3F08-4F44-B457-AEF2DD33BADB}" sibTransId="{D308A2CC-3EB4-4F1B-B33B-248BCE2A733A}"/>
    <dgm:cxn modelId="{D08E25B9-FBCF-4569-9865-80F153ECF83A}" srcId="{69D4C282-DB82-4E0A-8FD6-9C630EB20524}" destId="{1505990D-1F56-481C-A24B-1923A6D46BF1}" srcOrd="0" destOrd="0" parTransId="{83C28281-7978-46EA-9BB5-55CE46E80E7F}" sibTransId="{083AA1E2-B69B-4F22-A3C7-EA4FE55AEE91}"/>
    <dgm:cxn modelId="{782BAA4F-BC9A-42B2-B0CA-E2AC6BE19492}" type="presOf" srcId="{6DECE65F-FB6F-4CED-A569-8DC7FB3796E6}" destId="{BD51E626-AC04-448E-AB09-A8D702E43BB8}" srcOrd="0" destOrd="0" presId="urn:microsoft.com/office/officeart/2005/8/layout/cycle1"/>
    <dgm:cxn modelId="{62D884CC-3275-4F8F-9DAF-F17788FE46BC}" type="presOf" srcId="{FDFFBDEF-8850-46A5-90D1-E0AA8B310C2F}" destId="{904EBF99-5709-40E9-8E65-E4B8851ABA7C}" srcOrd="0" destOrd="0" presId="urn:microsoft.com/office/officeart/2005/8/layout/cycle1"/>
    <dgm:cxn modelId="{3FA07E47-26C9-452D-81C7-CA90E5A03950}" srcId="{69D4C282-DB82-4E0A-8FD6-9C630EB20524}" destId="{DAA4471A-FC7F-4E7F-9FD9-6BD8831F95E6}" srcOrd="2" destOrd="0" parTransId="{9A030736-E5FE-4732-B306-3D22E4160131}" sibTransId="{F299F97C-9E17-4AE6-9CE4-3FE97EED7F0D}"/>
    <dgm:cxn modelId="{A5C5BB74-58F5-4074-94A4-EDD06079F316}" type="presOf" srcId="{D308A2CC-3EB4-4F1B-B33B-248BCE2A733A}" destId="{0C016432-35FC-4E30-BB7C-F1A98F36A695}" srcOrd="0" destOrd="0" presId="urn:microsoft.com/office/officeart/2005/8/layout/cycle1"/>
    <dgm:cxn modelId="{85747FED-1503-491B-839B-5C0BB7963DC3}" type="presOf" srcId="{1505990D-1F56-481C-A24B-1923A6D46BF1}" destId="{52CACAB7-10C6-4EC3-BAD8-61AF63A798B6}" srcOrd="0" destOrd="0" presId="urn:microsoft.com/office/officeart/2005/8/layout/cycle1"/>
    <dgm:cxn modelId="{990E3268-833B-41FA-BB04-80AC1E15A3E1}" type="presOf" srcId="{DAA4471A-FC7F-4E7F-9FD9-6BD8831F95E6}" destId="{6710A9B1-8B54-4627-B5EC-B825E1294292}" srcOrd="0" destOrd="0" presId="urn:microsoft.com/office/officeart/2005/8/layout/cycle1"/>
    <dgm:cxn modelId="{FF32A005-0E4C-451C-9141-300B77074065}" type="presOf" srcId="{F299F97C-9E17-4AE6-9CE4-3FE97EED7F0D}" destId="{313A7119-9ACD-4E15-9D36-E4828030A135}" srcOrd="0" destOrd="0" presId="urn:microsoft.com/office/officeart/2005/8/layout/cycle1"/>
    <dgm:cxn modelId="{7B491C20-20FB-46F6-9405-EDDAD9463DD8}" type="presOf" srcId="{083AA1E2-B69B-4F22-A3C7-EA4FE55AEE91}" destId="{FB4F69D6-8E8F-4E27-8019-684D65FA5D4F}" srcOrd="0" destOrd="0" presId="urn:microsoft.com/office/officeart/2005/8/layout/cycle1"/>
    <dgm:cxn modelId="{3E128A27-4B4B-4245-90F2-961A828B11B5}" type="presOf" srcId="{37D93B4A-498B-48DE-8CD2-84E13FB0D68A}" destId="{1A59BE5D-64DF-487E-8471-79C750CBE44C}" srcOrd="0" destOrd="0" presId="urn:microsoft.com/office/officeart/2005/8/layout/cycle1"/>
    <dgm:cxn modelId="{2BCC21DB-1111-4133-BB74-60C9445D04D2}" type="presOf" srcId="{69D4C282-DB82-4E0A-8FD6-9C630EB20524}" destId="{88807E17-A9E4-4165-925D-D1FD3733D8E5}" srcOrd="0" destOrd="0" presId="urn:microsoft.com/office/officeart/2005/8/layout/cycle1"/>
    <dgm:cxn modelId="{E5286893-66EF-4952-8849-FC5CF32947B8}" type="presOf" srcId="{21B7D647-7A6E-4859-AEDC-BACBF022BB7B}" destId="{D2BA0670-9DF0-4E08-981D-DDF3596E6A1F}" srcOrd="0" destOrd="0" presId="urn:microsoft.com/office/officeart/2005/8/layout/cycle1"/>
    <dgm:cxn modelId="{7B7CC913-1AD4-44BF-A0B3-A904B3C324A5}" type="presOf" srcId="{03024841-1B6C-4E88-BE65-B7B8A108AA8D}" destId="{9C301DB1-FDD1-4CE1-A9CC-C43FE3D3FCCE}" srcOrd="0" destOrd="0" presId="urn:microsoft.com/office/officeart/2005/8/layout/cycle1"/>
    <dgm:cxn modelId="{08410EF2-C138-451F-AB9A-61F9846B0E78}" srcId="{69D4C282-DB82-4E0A-8FD6-9C630EB20524}" destId="{03024841-1B6C-4E88-BE65-B7B8A108AA8D}" srcOrd="3" destOrd="0" parTransId="{89B7E0CA-1CAB-48A6-8945-31C9921C9974}" sibTransId="{21B7D647-7A6E-4859-AEDC-BACBF022BB7B}"/>
    <dgm:cxn modelId="{72E43F6E-9FF2-4C8E-B71E-B8792703DD0F}" type="presParOf" srcId="{88807E17-A9E4-4165-925D-D1FD3733D8E5}" destId="{1AB30346-80BC-44F5-BDBE-66F1FD0ED068}" srcOrd="0" destOrd="0" presId="urn:microsoft.com/office/officeart/2005/8/layout/cycle1"/>
    <dgm:cxn modelId="{13EB88F8-2926-4FB8-BB9A-382ACBE943E9}" type="presParOf" srcId="{88807E17-A9E4-4165-925D-D1FD3733D8E5}" destId="{52CACAB7-10C6-4EC3-BAD8-61AF63A798B6}" srcOrd="1" destOrd="0" presId="urn:microsoft.com/office/officeart/2005/8/layout/cycle1"/>
    <dgm:cxn modelId="{BDDAD142-88AA-4C7E-B861-BC07A2211481}" type="presParOf" srcId="{88807E17-A9E4-4165-925D-D1FD3733D8E5}" destId="{FB4F69D6-8E8F-4E27-8019-684D65FA5D4F}" srcOrd="2" destOrd="0" presId="urn:microsoft.com/office/officeart/2005/8/layout/cycle1"/>
    <dgm:cxn modelId="{97B87586-CE54-47CD-95B4-675DF50EB6B7}" type="presParOf" srcId="{88807E17-A9E4-4165-925D-D1FD3733D8E5}" destId="{367DE505-6C81-47A7-8BE6-0E233044D940}" srcOrd="3" destOrd="0" presId="urn:microsoft.com/office/officeart/2005/8/layout/cycle1"/>
    <dgm:cxn modelId="{EAF1BA56-E0CD-4C8F-8F4B-ED6A88DC0E32}" type="presParOf" srcId="{88807E17-A9E4-4165-925D-D1FD3733D8E5}" destId="{1A59BE5D-64DF-487E-8471-79C750CBE44C}" srcOrd="4" destOrd="0" presId="urn:microsoft.com/office/officeart/2005/8/layout/cycle1"/>
    <dgm:cxn modelId="{CA7CA374-AE50-4A48-AFF1-B4CA013C953C}" type="presParOf" srcId="{88807E17-A9E4-4165-925D-D1FD3733D8E5}" destId="{0C016432-35FC-4E30-BB7C-F1A98F36A695}" srcOrd="5" destOrd="0" presId="urn:microsoft.com/office/officeart/2005/8/layout/cycle1"/>
    <dgm:cxn modelId="{37F944EE-F235-4F74-829E-6556FA628B74}" type="presParOf" srcId="{88807E17-A9E4-4165-925D-D1FD3733D8E5}" destId="{4BBB7A1C-133F-42A7-88E6-3D43E1152558}" srcOrd="6" destOrd="0" presId="urn:microsoft.com/office/officeart/2005/8/layout/cycle1"/>
    <dgm:cxn modelId="{A6E89350-59C0-47E6-B262-9C839D2EFD58}" type="presParOf" srcId="{88807E17-A9E4-4165-925D-D1FD3733D8E5}" destId="{6710A9B1-8B54-4627-B5EC-B825E1294292}" srcOrd="7" destOrd="0" presId="urn:microsoft.com/office/officeart/2005/8/layout/cycle1"/>
    <dgm:cxn modelId="{850BB2A4-BBC5-44F5-ABBB-E794C11AC304}" type="presParOf" srcId="{88807E17-A9E4-4165-925D-D1FD3733D8E5}" destId="{313A7119-9ACD-4E15-9D36-E4828030A135}" srcOrd="8" destOrd="0" presId="urn:microsoft.com/office/officeart/2005/8/layout/cycle1"/>
    <dgm:cxn modelId="{2619DBE7-1CE9-4299-A64B-395184DEF8A3}" type="presParOf" srcId="{88807E17-A9E4-4165-925D-D1FD3733D8E5}" destId="{CB4C76FE-4C9C-4F64-99B7-D518C66122DD}" srcOrd="9" destOrd="0" presId="urn:microsoft.com/office/officeart/2005/8/layout/cycle1"/>
    <dgm:cxn modelId="{F2F9774C-8D52-476E-AED0-9A7DB583EDF9}" type="presParOf" srcId="{88807E17-A9E4-4165-925D-D1FD3733D8E5}" destId="{9C301DB1-FDD1-4CE1-A9CC-C43FE3D3FCCE}" srcOrd="10" destOrd="0" presId="urn:microsoft.com/office/officeart/2005/8/layout/cycle1"/>
    <dgm:cxn modelId="{DB9CA3C8-4CDB-4230-86EF-D66DB9C9EFD4}" type="presParOf" srcId="{88807E17-A9E4-4165-925D-D1FD3733D8E5}" destId="{D2BA0670-9DF0-4E08-981D-DDF3596E6A1F}" srcOrd="11" destOrd="0" presId="urn:microsoft.com/office/officeart/2005/8/layout/cycle1"/>
    <dgm:cxn modelId="{D33998FA-2C39-4E37-871B-88E4A1A5EA04}" type="presParOf" srcId="{88807E17-A9E4-4165-925D-D1FD3733D8E5}" destId="{A72F2546-9055-45A6-884A-FB4A32C2D75E}" srcOrd="12" destOrd="0" presId="urn:microsoft.com/office/officeart/2005/8/layout/cycle1"/>
    <dgm:cxn modelId="{6B4108AD-439E-4829-9C31-C7ADD7ADCCF1}" type="presParOf" srcId="{88807E17-A9E4-4165-925D-D1FD3733D8E5}" destId="{BD51E626-AC04-448E-AB09-A8D702E43BB8}" srcOrd="13" destOrd="0" presId="urn:microsoft.com/office/officeart/2005/8/layout/cycle1"/>
    <dgm:cxn modelId="{6BA0A2EC-D8FC-483E-92CA-2515EC9EDCC2}" type="presParOf" srcId="{88807E17-A9E4-4165-925D-D1FD3733D8E5}" destId="{904EBF99-5709-40E9-8E65-E4B8851ABA7C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A716C3-DCAB-41AB-9C87-4016A61FE9A2}">
      <dsp:nvSpPr>
        <dsp:cNvPr id="0" name=""/>
        <dsp:cNvSpPr/>
      </dsp:nvSpPr>
      <dsp:spPr>
        <a:xfrm>
          <a:off x="498316" y="0"/>
          <a:ext cx="6567129" cy="410445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716083-2CAD-4ED5-9779-9A026B3DC702}">
      <dsp:nvSpPr>
        <dsp:cNvPr id="0" name=""/>
        <dsp:cNvSpPr/>
      </dsp:nvSpPr>
      <dsp:spPr>
        <a:xfrm>
          <a:off x="1302133" y="3052073"/>
          <a:ext cx="151043" cy="15104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3180DC-F80D-4FDB-8941-2B5288A561B4}">
      <dsp:nvSpPr>
        <dsp:cNvPr id="0" name=""/>
        <dsp:cNvSpPr/>
      </dsp:nvSpPr>
      <dsp:spPr>
        <a:xfrm>
          <a:off x="842496" y="3312368"/>
          <a:ext cx="1957814" cy="256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35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Healthy employees </a:t>
          </a:r>
          <a:endParaRPr lang="zh-TW" altLang="en-US" sz="2400" b="1" kern="1200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42496" y="3312368"/>
        <a:ext cx="1957814" cy="256777"/>
      </dsp:txXfrm>
    </dsp:sp>
    <dsp:sp modelId="{0984D055-E3C5-4201-B082-E3BA672FDE2D}">
      <dsp:nvSpPr>
        <dsp:cNvPr id="0" name=""/>
        <dsp:cNvSpPr/>
      </dsp:nvSpPr>
      <dsp:spPr>
        <a:xfrm>
          <a:off x="2119740" y="2266480"/>
          <a:ext cx="236416" cy="236416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D32E2A-101C-4F51-AF3C-5B2F4DD4637D}">
      <dsp:nvSpPr>
        <dsp:cNvPr id="0" name=""/>
        <dsp:cNvSpPr/>
      </dsp:nvSpPr>
      <dsp:spPr>
        <a:xfrm>
          <a:off x="1793001" y="2384688"/>
          <a:ext cx="2311638" cy="1719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272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Productive employees</a:t>
          </a:r>
          <a:endParaRPr lang="zh-TW" altLang="en-US" sz="2400" b="1" kern="1200" dirty="0" smtClean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93001" y="2384688"/>
        <a:ext cx="2311638" cy="1719767"/>
      </dsp:txXfrm>
    </dsp:sp>
    <dsp:sp modelId="{2FDE9EBD-E6CF-4436-AB9C-A5D4FD742596}">
      <dsp:nvSpPr>
        <dsp:cNvPr id="0" name=""/>
        <dsp:cNvSpPr/>
      </dsp:nvSpPr>
      <dsp:spPr>
        <a:xfrm>
          <a:off x="3170481" y="1640140"/>
          <a:ext cx="315222" cy="315222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B8DBB4-8212-4F65-A5D4-6C7AE6C27DF1}">
      <dsp:nvSpPr>
        <dsp:cNvPr id="0" name=""/>
        <dsp:cNvSpPr/>
      </dsp:nvSpPr>
      <dsp:spPr>
        <a:xfrm>
          <a:off x="3048700" y="1797751"/>
          <a:ext cx="1826239" cy="2306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03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Successful businesses</a:t>
          </a:r>
          <a:endParaRPr lang="zh-TW" altLang="en-US" sz="2400" b="1" kern="1200" dirty="0" smtClean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48700" y="1797751"/>
        <a:ext cx="1826239" cy="2306704"/>
      </dsp:txXfrm>
    </dsp:sp>
    <dsp:sp modelId="{F519FE5D-3C81-44B6-9B95-BF904A442ECA}">
      <dsp:nvSpPr>
        <dsp:cNvPr id="0" name=""/>
        <dsp:cNvSpPr/>
      </dsp:nvSpPr>
      <dsp:spPr>
        <a:xfrm>
          <a:off x="4391967" y="1150889"/>
          <a:ext cx="407162" cy="407162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2E79DB-01C1-4CBD-A6EB-D4FF9BB5ABF3}">
      <dsp:nvSpPr>
        <dsp:cNvPr id="0" name=""/>
        <dsp:cNvSpPr/>
      </dsp:nvSpPr>
      <dsp:spPr>
        <a:xfrm>
          <a:off x="4477451" y="1354470"/>
          <a:ext cx="1549619" cy="274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747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Health economy</a:t>
          </a:r>
          <a:endParaRPr lang="zh-TW" altLang="en-US" sz="2400" b="1" kern="1200" dirty="0" smtClean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77451" y="1354470"/>
        <a:ext cx="1549619" cy="2749985"/>
      </dsp:txXfrm>
    </dsp:sp>
    <dsp:sp modelId="{36F47059-DF6B-4672-90C8-CFE9BF8D4AAE}">
      <dsp:nvSpPr>
        <dsp:cNvPr id="0" name=""/>
        <dsp:cNvSpPr/>
      </dsp:nvSpPr>
      <dsp:spPr>
        <a:xfrm>
          <a:off x="5760643" y="792086"/>
          <a:ext cx="518803" cy="518803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3DF9E-3433-45CA-BAFB-6EF5300A4F3F}">
      <dsp:nvSpPr>
        <dsp:cNvPr id="0" name=""/>
        <dsp:cNvSpPr/>
      </dsp:nvSpPr>
      <dsp:spPr>
        <a:xfrm>
          <a:off x="5760642" y="1080132"/>
          <a:ext cx="2263939" cy="3020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903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Sustainable development</a:t>
          </a:r>
          <a:endParaRPr lang="zh-TW" altLang="en-US" sz="2400" b="1" kern="1200" dirty="0" smtClean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60642" y="1080132"/>
        <a:ext cx="2263939" cy="30208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6448AC-9F6C-4E68-BD91-0FA35E72EB3D}">
      <dsp:nvSpPr>
        <dsp:cNvPr id="0" name=""/>
        <dsp:cNvSpPr/>
      </dsp:nvSpPr>
      <dsp:spPr>
        <a:xfrm>
          <a:off x="0" y="0"/>
          <a:ext cx="7128792" cy="12376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3400" kern="1200" dirty="0" smtClean="0"/>
            <a:t>You can influence the health of your workforce</a:t>
          </a:r>
          <a:endParaRPr lang="zh-TW" altLang="en-US" sz="3400" kern="1200" dirty="0"/>
        </a:p>
      </dsp:txBody>
      <dsp:txXfrm>
        <a:off x="1549522" y="0"/>
        <a:ext cx="5579269" cy="1237637"/>
      </dsp:txXfrm>
    </dsp:sp>
    <dsp:sp modelId="{B4D1DE7C-5900-4255-AC5D-19F64466D41C}">
      <dsp:nvSpPr>
        <dsp:cNvPr id="0" name=""/>
        <dsp:cNvSpPr/>
      </dsp:nvSpPr>
      <dsp:spPr>
        <a:xfrm>
          <a:off x="87128" y="85550"/>
          <a:ext cx="825385" cy="10665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C0EDE6-4227-457C-8D2E-4D190C492D9C}">
      <dsp:nvSpPr>
        <dsp:cNvPr id="0" name=""/>
        <dsp:cNvSpPr/>
      </dsp:nvSpPr>
      <dsp:spPr>
        <a:xfrm>
          <a:off x="0" y="1361401"/>
          <a:ext cx="7128792" cy="1237637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3400" kern="1200" dirty="0" smtClean="0"/>
            <a:t>Health of the workforce impacts on your business</a:t>
          </a:r>
          <a:endParaRPr lang="zh-TW" altLang="en-US" sz="3400" kern="1200" dirty="0"/>
        </a:p>
      </dsp:txBody>
      <dsp:txXfrm>
        <a:off x="1549522" y="1361401"/>
        <a:ext cx="5579269" cy="1237637"/>
      </dsp:txXfrm>
    </dsp:sp>
    <dsp:sp modelId="{4383AE0C-E789-4774-9567-F792E4AF1281}">
      <dsp:nvSpPr>
        <dsp:cNvPr id="0" name=""/>
        <dsp:cNvSpPr/>
      </dsp:nvSpPr>
      <dsp:spPr>
        <a:xfrm>
          <a:off x="103831" y="1489006"/>
          <a:ext cx="825371" cy="9824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CD5E8-70AF-43A2-A866-1F155107F085}">
      <dsp:nvSpPr>
        <dsp:cNvPr id="0" name=""/>
        <dsp:cNvSpPr/>
      </dsp:nvSpPr>
      <dsp:spPr>
        <a:xfrm>
          <a:off x="0" y="2722802"/>
          <a:ext cx="7128792" cy="1237637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3400" kern="1200" dirty="0" smtClean="0"/>
            <a:t>A little effort does go a long way</a:t>
          </a:r>
          <a:endParaRPr lang="zh-TW" altLang="en-US" sz="3400" kern="1200" dirty="0"/>
        </a:p>
      </dsp:txBody>
      <dsp:txXfrm>
        <a:off x="1549522" y="2722802"/>
        <a:ext cx="5579269" cy="1237637"/>
      </dsp:txXfrm>
    </dsp:sp>
    <dsp:sp modelId="{736D9074-2CD5-46DD-B8DE-FAA3E6BBA20D}">
      <dsp:nvSpPr>
        <dsp:cNvPr id="0" name=""/>
        <dsp:cNvSpPr/>
      </dsp:nvSpPr>
      <dsp:spPr>
        <a:xfrm>
          <a:off x="70440" y="2808348"/>
          <a:ext cx="858762" cy="10665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25D2B7-923B-4CA7-9E57-95AEE649B0AD}">
      <dsp:nvSpPr>
        <dsp:cNvPr id="0" name=""/>
        <dsp:cNvSpPr/>
      </dsp:nvSpPr>
      <dsp:spPr>
        <a:xfrm>
          <a:off x="4" y="0"/>
          <a:ext cx="8713783" cy="410368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101BC1-B838-49F5-B023-072F3AF02CB0}">
      <dsp:nvSpPr>
        <dsp:cNvPr id="0" name=""/>
        <dsp:cNvSpPr/>
      </dsp:nvSpPr>
      <dsp:spPr>
        <a:xfrm>
          <a:off x="37358" y="1137500"/>
          <a:ext cx="1260497" cy="18142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055F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Active leadership and </a:t>
          </a:r>
          <a:r>
            <a:rPr lang="en-US" sz="1200" b="1" kern="1200" dirty="0" err="1" smtClean="0"/>
            <a:t>organisational</a:t>
          </a:r>
          <a:r>
            <a:rPr lang="en-US" sz="1200" b="1" kern="1200" dirty="0" smtClean="0"/>
            <a:t> commitment</a:t>
          </a:r>
          <a:endParaRPr lang="zh-HK" sz="1200" kern="1200" dirty="0"/>
        </a:p>
      </dsp:txBody>
      <dsp:txXfrm>
        <a:off x="37358" y="1137500"/>
        <a:ext cx="1260497" cy="1814272"/>
      </dsp:txXfrm>
    </dsp:sp>
    <dsp:sp modelId="{2901F759-EC9E-4245-A49D-7C8B8F9FFE92}">
      <dsp:nvSpPr>
        <dsp:cNvPr id="0" name=""/>
        <dsp:cNvSpPr/>
      </dsp:nvSpPr>
      <dsp:spPr>
        <a:xfrm>
          <a:off x="1356351" y="1166325"/>
          <a:ext cx="1239751" cy="178544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9C4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Corporate-centric approach</a:t>
          </a:r>
          <a:r>
            <a:rPr lang="en-US" sz="1200" kern="1200" dirty="0" smtClean="0"/>
            <a:t> </a:t>
          </a:r>
          <a:endParaRPr lang="zh-HK" sz="1200" kern="1200" dirty="0"/>
        </a:p>
      </dsp:txBody>
      <dsp:txXfrm>
        <a:off x="1356351" y="1166325"/>
        <a:ext cx="1239751" cy="1785448"/>
      </dsp:txXfrm>
    </dsp:sp>
    <dsp:sp modelId="{5F14093D-DC5E-431C-904A-0AE04C1BB914}">
      <dsp:nvSpPr>
        <dsp:cNvPr id="0" name=""/>
        <dsp:cNvSpPr/>
      </dsp:nvSpPr>
      <dsp:spPr>
        <a:xfrm>
          <a:off x="2657319" y="1223908"/>
          <a:ext cx="1110412" cy="16558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Case management approach</a:t>
          </a:r>
          <a:r>
            <a:rPr lang="en-US" sz="1200" kern="1200" dirty="0" smtClean="0"/>
            <a:t> </a:t>
          </a:r>
          <a:endParaRPr lang="zh-HK" sz="1200" kern="1200" dirty="0"/>
        </a:p>
      </dsp:txBody>
      <dsp:txXfrm>
        <a:off x="2657319" y="1223908"/>
        <a:ext cx="1110412" cy="1655870"/>
      </dsp:txXfrm>
    </dsp:sp>
    <dsp:sp modelId="{A5D15AFF-D9B5-45F7-ACFB-AE398DD3C883}">
      <dsp:nvSpPr>
        <dsp:cNvPr id="0" name=""/>
        <dsp:cNvSpPr/>
      </dsp:nvSpPr>
      <dsp:spPr>
        <a:xfrm>
          <a:off x="3824132" y="1238320"/>
          <a:ext cx="1125455" cy="16414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Needs assessment and evaluation</a:t>
          </a:r>
          <a:r>
            <a:rPr lang="en-US" sz="1200" kern="1200" dirty="0" smtClean="0"/>
            <a:t> </a:t>
          </a:r>
          <a:endParaRPr lang="zh-HK" sz="1200" kern="1200" dirty="0"/>
        </a:p>
      </dsp:txBody>
      <dsp:txXfrm>
        <a:off x="3824132" y="1238320"/>
        <a:ext cx="1125455" cy="1641458"/>
      </dsp:txXfrm>
    </dsp:sp>
    <dsp:sp modelId="{277E1C2F-AEE8-4E73-87BD-3D2855B7D1EF}">
      <dsp:nvSpPr>
        <dsp:cNvPr id="0" name=""/>
        <dsp:cNvSpPr/>
      </dsp:nvSpPr>
      <dsp:spPr>
        <a:xfrm>
          <a:off x="5021090" y="1223908"/>
          <a:ext cx="1132867" cy="16558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Close collaboration with other stakeholders</a:t>
          </a:r>
          <a:r>
            <a:rPr lang="en-US" sz="1200" kern="1200" dirty="0" smtClean="0"/>
            <a:t> </a:t>
          </a:r>
          <a:endParaRPr lang="zh-HK" sz="1200" kern="1200" dirty="0"/>
        </a:p>
      </dsp:txBody>
      <dsp:txXfrm>
        <a:off x="5021090" y="1223908"/>
        <a:ext cx="1132867" cy="1655870"/>
      </dsp:txXfrm>
    </dsp:sp>
    <dsp:sp modelId="{DCD11938-0563-4974-9566-AA1B10434B5C}">
      <dsp:nvSpPr>
        <dsp:cNvPr id="0" name=""/>
        <dsp:cNvSpPr/>
      </dsp:nvSpPr>
      <dsp:spPr>
        <a:xfrm>
          <a:off x="6244580" y="1223908"/>
          <a:ext cx="1232560" cy="16702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Taking company size and structure into account</a:t>
          </a:r>
          <a:r>
            <a:rPr lang="en-US" sz="1200" kern="1200" dirty="0" smtClean="0"/>
            <a:t> </a:t>
          </a:r>
          <a:endParaRPr lang="zh-HK" sz="1200" kern="1200" dirty="0"/>
        </a:p>
      </dsp:txBody>
      <dsp:txXfrm>
        <a:off x="6244580" y="1223908"/>
        <a:ext cx="1232560" cy="1670282"/>
      </dsp:txXfrm>
    </dsp:sp>
    <dsp:sp modelId="{5BC6B200-1E38-4FA5-8D6D-404DC5DEF578}">
      <dsp:nvSpPr>
        <dsp:cNvPr id="0" name=""/>
        <dsp:cNvSpPr/>
      </dsp:nvSpPr>
      <dsp:spPr>
        <a:xfrm>
          <a:off x="7552682" y="1223908"/>
          <a:ext cx="1098557" cy="16702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Synergistic effect on overall population health improvement</a:t>
          </a:r>
          <a:endParaRPr lang="zh-HK" sz="1200" kern="1200" dirty="0"/>
        </a:p>
      </dsp:txBody>
      <dsp:txXfrm>
        <a:off x="7552682" y="1223908"/>
        <a:ext cx="1098557" cy="167028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99457C-8B3D-468C-99CA-C575398CB10E}">
      <dsp:nvSpPr>
        <dsp:cNvPr id="0" name=""/>
        <dsp:cNvSpPr/>
      </dsp:nvSpPr>
      <dsp:spPr>
        <a:xfrm>
          <a:off x="1619664" y="0"/>
          <a:ext cx="5447471" cy="5069160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44193E-64E6-4BF1-AC97-20ACFD4E7F24}">
      <dsp:nvSpPr>
        <dsp:cNvPr id="0" name=""/>
        <dsp:cNvSpPr/>
      </dsp:nvSpPr>
      <dsp:spPr>
        <a:xfrm>
          <a:off x="2304248" y="504048"/>
          <a:ext cx="1976972" cy="197697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+mn-lt"/>
            </a:rPr>
            <a:t>Suitability</a:t>
          </a:r>
          <a:endParaRPr lang="zh-TW" altLang="en-US" sz="2400" kern="1200" dirty="0"/>
        </a:p>
      </dsp:txBody>
      <dsp:txXfrm>
        <a:off x="2304248" y="504048"/>
        <a:ext cx="1976972" cy="1976972"/>
      </dsp:txXfrm>
    </dsp:sp>
    <dsp:sp modelId="{567E92FE-AC73-455E-93D0-06DC757C329A}">
      <dsp:nvSpPr>
        <dsp:cNvPr id="0" name=""/>
        <dsp:cNvSpPr/>
      </dsp:nvSpPr>
      <dsp:spPr>
        <a:xfrm>
          <a:off x="4402830" y="388632"/>
          <a:ext cx="1976972" cy="1976972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+mn-lt"/>
            </a:rPr>
            <a:t>Applicability</a:t>
          </a:r>
          <a:endParaRPr lang="zh-TW" altLang="en-US" sz="2400" kern="1200" dirty="0"/>
        </a:p>
      </dsp:txBody>
      <dsp:txXfrm>
        <a:off x="4402830" y="388632"/>
        <a:ext cx="1976972" cy="1976972"/>
      </dsp:txXfrm>
    </dsp:sp>
    <dsp:sp modelId="{0087019E-06CA-44F9-97CF-C2A2E2561B84}">
      <dsp:nvSpPr>
        <dsp:cNvPr id="0" name=""/>
        <dsp:cNvSpPr/>
      </dsp:nvSpPr>
      <dsp:spPr>
        <a:xfrm>
          <a:off x="2165267" y="2610617"/>
          <a:ext cx="2227217" cy="1976972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+mn-lt"/>
            </a:rPr>
            <a:t>Sustainability</a:t>
          </a:r>
          <a:endParaRPr lang="zh-TW" altLang="en-US" sz="2400" kern="1200" dirty="0"/>
        </a:p>
      </dsp:txBody>
      <dsp:txXfrm>
        <a:off x="2165267" y="2610617"/>
        <a:ext cx="2227217" cy="1976972"/>
      </dsp:txXfrm>
    </dsp:sp>
    <dsp:sp modelId="{3651AF83-AFFD-4CD8-8027-E439AD084AB8}">
      <dsp:nvSpPr>
        <dsp:cNvPr id="0" name=""/>
        <dsp:cNvSpPr/>
      </dsp:nvSpPr>
      <dsp:spPr>
        <a:xfrm>
          <a:off x="4500058" y="2463095"/>
          <a:ext cx="1976972" cy="1976972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+mn-lt"/>
            </a:rPr>
            <a:t>Partnerships</a:t>
          </a:r>
          <a:endParaRPr lang="zh-TW" altLang="en-US" sz="2400" kern="1200" dirty="0"/>
        </a:p>
      </dsp:txBody>
      <dsp:txXfrm>
        <a:off x="4500058" y="2463095"/>
        <a:ext cx="1976972" cy="197697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7609E9-55E6-4325-8BB5-A035A9952224}">
      <dsp:nvSpPr>
        <dsp:cNvPr id="0" name=""/>
        <dsp:cNvSpPr/>
      </dsp:nvSpPr>
      <dsp:spPr>
        <a:xfrm>
          <a:off x="2376263" y="67507"/>
          <a:ext cx="3240360" cy="324036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500" b="1" kern="1200" dirty="0" smtClean="0">
              <a:solidFill>
                <a:srgbClr val="0070C0"/>
              </a:solidFill>
              <a:effectLst/>
            </a:rPr>
            <a:t>Organisation polices</a:t>
          </a:r>
          <a:endParaRPr lang="zh-TW" altLang="en-US" sz="2500" kern="1200" dirty="0">
            <a:solidFill>
              <a:srgbClr val="0070C0"/>
            </a:solidFill>
          </a:endParaRPr>
        </a:p>
      </dsp:txBody>
      <dsp:txXfrm>
        <a:off x="2808311" y="634570"/>
        <a:ext cx="2376264" cy="1458162"/>
      </dsp:txXfrm>
    </dsp:sp>
    <dsp:sp modelId="{E3120F6A-D98E-4067-824F-3556FEC5DA14}">
      <dsp:nvSpPr>
        <dsp:cNvPr id="0" name=""/>
        <dsp:cNvSpPr/>
      </dsp:nvSpPr>
      <dsp:spPr>
        <a:xfrm>
          <a:off x="3545493" y="2092732"/>
          <a:ext cx="3240360" cy="3240360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500" b="1" kern="1200" dirty="0" smtClean="0">
              <a:solidFill>
                <a:srgbClr val="0070C0"/>
              </a:solidFill>
              <a:effectLst/>
            </a:rPr>
            <a:t>Supportive environmental measures</a:t>
          </a:r>
          <a:endParaRPr lang="zh-TW" altLang="en-US" sz="2500" kern="1200" dirty="0">
            <a:solidFill>
              <a:srgbClr val="0070C0"/>
            </a:solidFill>
          </a:endParaRPr>
        </a:p>
      </dsp:txBody>
      <dsp:txXfrm>
        <a:off x="4536504" y="2929825"/>
        <a:ext cx="1944216" cy="1782198"/>
      </dsp:txXfrm>
    </dsp:sp>
    <dsp:sp modelId="{73875FED-EA04-4CCF-A5D6-398481D66042}">
      <dsp:nvSpPr>
        <dsp:cNvPr id="0" name=""/>
        <dsp:cNvSpPr/>
      </dsp:nvSpPr>
      <dsp:spPr>
        <a:xfrm>
          <a:off x="1207034" y="2092732"/>
          <a:ext cx="3240360" cy="3240360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500" b="1" kern="1200" dirty="0" smtClean="0">
              <a:solidFill>
                <a:srgbClr val="0070C0"/>
              </a:solidFill>
              <a:effectLst/>
            </a:rPr>
            <a:t>Lifestyle and personal health skills </a:t>
          </a:r>
          <a:endParaRPr lang="zh-TW" altLang="en-US" sz="2500" kern="1200" dirty="0">
            <a:solidFill>
              <a:srgbClr val="0070C0"/>
            </a:solidFill>
          </a:endParaRPr>
        </a:p>
      </dsp:txBody>
      <dsp:txXfrm>
        <a:off x="1512167" y="2929825"/>
        <a:ext cx="1944216" cy="178219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DA9EF6-D024-490D-9419-DA30DA1BB9CA}">
      <dsp:nvSpPr>
        <dsp:cNvPr id="0" name=""/>
        <dsp:cNvSpPr/>
      </dsp:nvSpPr>
      <dsp:spPr>
        <a:xfrm>
          <a:off x="0" y="0"/>
          <a:ext cx="7344816" cy="866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000" kern="1200" dirty="0" smtClean="0"/>
            <a:t>Healthy eating</a:t>
          </a:r>
          <a:endParaRPr lang="zh-TW" altLang="en-US" sz="4000" kern="1200" dirty="0"/>
        </a:p>
      </dsp:txBody>
      <dsp:txXfrm>
        <a:off x="1555580" y="0"/>
        <a:ext cx="5789235" cy="866170"/>
      </dsp:txXfrm>
    </dsp:sp>
    <dsp:sp modelId="{AF4BA6C6-14F1-46F4-96AD-987D9BFD5DF6}">
      <dsp:nvSpPr>
        <dsp:cNvPr id="0" name=""/>
        <dsp:cNvSpPr/>
      </dsp:nvSpPr>
      <dsp:spPr>
        <a:xfrm>
          <a:off x="86617" y="86617"/>
          <a:ext cx="1468963" cy="6929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F7D8A6-E6C1-48CB-BAD4-84CD936A8C0D}">
      <dsp:nvSpPr>
        <dsp:cNvPr id="0" name=""/>
        <dsp:cNvSpPr/>
      </dsp:nvSpPr>
      <dsp:spPr>
        <a:xfrm>
          <a:off x="0" y="952787"/>
          <a:ext cx="7344816" cy="866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000" kern="1200" dirty="0" smtClean="0"/>
            <a:t>Physical activity</a:t>
          </a:r>
          <a:endParaRPr lang="zh-TW" altLang="en-US" sz="4000" kern="1200" dirty="0"/>
        </a:p>
      </dsp:txBody>
      <dsp:txXfrm>
        <a:off x="1555580" y="952787"/>
        <a:ext cx="5789235" cy="866170"/>
      </dsp:txXfrm>
    </dsp:sp>
    <dsp:sp modelId="{79742FEA-DC68-42BB-BAF0-08B492C99C11}">
      <dsp:nvSpPr>
        <dsp:cNvPr id="0" name=""/>
        <dsp:cNvSpPr/>
      </dsp:nvSpPr>
      <dsp:spPr>
        <a:xfrm>
          <a:off x="86617" y="1039404"/>
          <a:ext cx="1468963" cy="6929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35A36-1543-4B24-9EAF-DACD8E616C89}">
      <dsp:nvSpPr>
        <dsp:cNvPr id="0" name=""/>
        <dsp:cNvSpPr/>
      </dsp:nvSpPr>
      <dsp:spPr>
        <a:xfrm>
          <a:off x="0" y="1918247"/>
          <a:ext cx="7344816" cy="866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4000" kern="1200" dirty="0" smtClean="0"/>
            <a:t>Smoking cessation</a:t>
          </a:r>
          <a:endParaRPr lang="zh-TW" altLang="en-US" sz="4000" kern="1200" dirty="0"/>
        </a:p>
      </dsp:txBody>
      <dsp:txXfrm>
        <a:off x="1555580" y="1918247"/>
        <a:ext cx="5789235" cy="866170"/>
      </dsp:txXfrm>
    </dsp:sp>
    <dsp:sp modelId="{EE6CC1AC-BBC4-464F-9C06-9B6DD4E425EC}">
      <dsp:nvSpPr>
        <dsp:cNvPr id="0" name=""/>
        <dsp:cNvSpPr/>
      </dsp:nvSpPr>
      <dsp:spPr>
        <a:xfrm>
          <a:off x="130032" y="2013025"/>
          <a:ext cx="1382132" cy="6512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AD5BB6-8631-4167-A9D3-AA987025831E}">
      <dsp:nvSpPr>
        <dsp:cNvPr id="0" name=""/>
        <dsp:cNvSpPr/>
      </dsp:nvSpPr>
      <dsp:spPr>
        <a:xfrm>
          <a:off x="0" y="2858362"/>
          <a:ext cx="7344816" cy="866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zh-TW" sz="4000" kern="1200" dirty="0" smtClean="0"/>
            <a:t>Alcohol use</a:t>
          </a:r>
          <a:endParaRPr lang="zh-TW" altLang="en-US" sz="4000" kern="1200" dirty="0"/>
        </a:p>
      </dsp:txBody>
      <dsp:txXfrm>
        <a:off x="1555580" y="2858362"/>
        <a:ext cx="5789235" cy="866170"/>
      </dsp:txXfrm>
    </dsp:sp>
    <dsp:sp modelId="{BF133F01-FCF2-4B74-93D7-7015D59D8577}">
      <dsp:nvSpPr>
        <dsp:cNvPr id="0" name=""/>
        <dsp:cNvSpPr/>
      </dsp:nvSpPr>
      <dsp:spPr>
        <a:xfrm>
          <a:off x="72000" y="2952331"/>
          <a:ext cx="1403858" cy="6727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83D926-F669-4E21-BAF7-AB9DFBB386A9}">
      <dsp:nvSpPr>
        <dsp:cNvPr id="0" name=""/>
        <dsp:cNvSpPr/>
      </dsp:nvSpPr>
      <dsp:spPr>
        <a:xfrm>
          <a:off x="0" y="3811149"/>
          <a:ext cx="7344816" cy="866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zh-TW" sz="4000" kern="1200" dirty="0" smtClean="0"/>
            <a:t>Baby friendly workplace</a:t>
          </a:r>
        </a:p>
      </dsp:txBody>
      <dsp:txXfrm>
        <a:off x="1555580" y="3811149"/>
        <a:ext cx="5789235" cy="866170"/>
      </dsp:txXfrm>
    </dsp:sp>
    <dsp:sp modelId="{9601853E-903E-42F2-967E-6A1E0897B18E}">
      <dsp:nvSpPr>
        <dsp:cNvPr id="0" name=""/>
        <dsp:cNvSpPr/>
      </dsp:nvSpPr>
      <dsp:spPr>
        <a:xfrm>
          <a:off x="72000" y="3960439"/>
          <a:ext cx="1398952" cy="6293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CACAB7-10C6-4EC3-BAD8-61AF63A798B6}">
      <dsp:nvSpPr>
        <dsp:cNvPr id="0" name=""/>
        <dsp:cNvSpPr/>
      </dsp:nvSpPr>
      <dsp:spPr>
        <a:xfrm>
          <a:off x="5536359" y="49099"/>
          <a:ext cx="2010425" cy="1667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>
              <a:solidFill>
                <a:srgbClr val="FB4B05"/>
              </a:solidFill>
              <a:latin typeface="+mj-lt"/>
              <a:ea typeface="+mj-ea"/>
              <a:cs typeface="+mj-cs"/>
            </a:rPr>
            <a:t>Set up wellness committee </a:t>
          </a:r>
          <a:endParaRPr lang="zh-TW" altLang="en-US" sz="2400" b="1" kern="1200" dirty="0" smtClean="0">
            <a:solidFill>
              <a:srgbClr val="FB4B05"/>
            </a:solidFill>
            <a:latin typeface="+mj-lt"/>
            <a:ea typeface="+mj-ea"/>
            <a:cs typeface="+mj-cs"/>
          </a:endParaRPr>
        </a:p>
      </dsp:txBody>
      <dsp:txXfrm>
        <a:off x="5536359" y="49099"/>
        <a:ext cx="2010425" cy="1667185"/>
      </dsp:txXfrm>
    </dsp:sp>
    <dsp:sp modelId="{FB4F69D6-8E8F-4E27-8019-684D65FA5D4F}">
      <dsp:nvSpPr>
        <dsp:cNvPr id="0" name=""/>
        <dsp:cNvSpPr/>
      </dsp:nvSpPr>
      <dsp:spPr>
        <a:xfrm>
          <a:off x="1780866" y="232"/>
          <a:ext cx="6257419" cy="6257419"/>
        </a:xfrm>
        <a:prstGeom prst="circularArrow">
          <a:avLst>
            <a:gd name="adj1" fmla="val 5195"/>
            <a:gd name="adj2" fmla="val 335570"/>
            <a:gd name="adj3" fmla="val 21294639"/>
            <a:gd name="adj4" fmla="val 19765015"/>
            <a:gd name="adj5" fmla="val 6061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59BE5D-64DF-487E-8471-79C750CBE44C}">
      <dsp:nvSpPr>
        <dsp:cNvPr id="0" name=""/>
        <dsp:cNvSpPr/>
      </dsp:nvSpPr>
      <dsp:spPr>
        <a:xfrm>
          <a:off x="6617510" y="3153340"/>
          <a:ext cx="1865380" cy="1667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>
              <a:solidFill>
                <a:srgbClr val="FB4B05"/>
              </a:solidFill>
              <a:latin typeface="+mj-lt"/>
              <a:ea typeface="+mj-ea"/>
              <a:cs typeface="+mj-cs"/>
            </a:rPr>
            <a:t>Corporate questionnaire and site visit </a:t>
          </a:r>
          <a:endParaRPr lang="zh-TW" altLang="en-US" sz="2400" b="1" kern="1200" dirty="0" smtClean="0">
            <a:solidFill>
              <a:srgbClr val="FB4B05"/>
            </a:solidFill>
            <a:latin typeface="+mj-lt"/>
            <a:ea typeface="+mj-ea"/>
            <a:cs typeface="+mj-cs"/>
          </a:endParaRPr>
        </a:p>
      </dsp:txBody>
      <dsp:txXfrm>
        <a:off x="6617510" y="3153340"/>
        <a:ext cx="1865380" cy="1667185"/>
      </dsp:txXfrm>
    </dsp:sp>
    <dsp:sp modelId="{0C016432-35FC-4E30-BB7C-F1A98F36A695}">
      <dsp:nvSpPr>
        <dsp:cNvPr id="0" name=""/>
        <dsp:cNvSpPr/>
      </dsp:nvSpPr>
      <dsp:spPr>
        <a:xfrm>
          <a:off x="1780866" y="232"/>
          <a:ext cx="6257419" cy="6257419"/>
        </a:xfrm>
        <a:prstGeom prst="circularArrow">
          <a:avLst>
            <a:gd name="adj1" fmla="val 5195"/>
            <a:gd name="adj2" fmla="val 335570"/>
            <a:gd name="adj3" fmla="val 4016146"/>
            <a:gd name="adj4" fmla="val 2252103"/>
            <a:gd name="adj5" fmla="val 6061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10A9B1-8B54-4627-B5EC-B825E1294292}">
      <dsp:nvSpPr>
        <dsp:cNvPr id="0" name=""/>
        <dsp:cNvSpPr/>
      </dsp:nvSpPr>
      <dsp:spPr>
        <a:xfrm>
          <a:off x="4075983" y="5071866"/>
          <a:ext cx="1667185" cy="1667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>
              <a:solidFill>
                <a:srgbClr val="FB4B05"/>
              </a:solidFill>
              <a:latin typeface="+mj-lt"/>
              <a:ea typeface="+mj-ea"/>
              <a:cs typeface="+mj-cs"/>
            </a:rPr>
            <a:t>Health Day </a:t>
          </a:r>
          <a:endParaRPr lang="zh-TW" altLang="en-US" sz="2400" b="1" kern="1200" dirty="0" smtClean="0">
            <a:solidFill>
              <a:srgbClr val="FB4B05"/>
            </a:solidFill>
            <a:latin typeface="+mj-lt"/>
            <a:ea typeface="+mj-ea"/>
            <a:cs typeface="+mj-cs"/>
          </a:endParaRPr>
        </a:p>
      </dsp:txBody>
      <dsp:txXfrm>
        <a:off x="4075983" y="5071866"/>
        <a:ext cx="1667185" cy="1667185"/>
      </dsp:txXfrm>
    </dsp:sp>
    <dsp:sp modelId="{313A7119-9ACD-4E15-9D36-E4828030A135}">
      <dsp:nvSpPr>
        <dsp:cNvPr id="0" name=""/>
        <dsp:cNvSpPr/>
      </dsp:nvSpPr>
      <dsp:spPr>
        <a:xfrm>
          <a:off x="1780866" y="232"/>
          <a:ext cx="6257419" cy="6257419"/>
        </a:xfrm>
        <a:prstGeom prst="circularArrow">
          <a:avLst>
            <a:gd name="adj1" fmla="val 5195"/>
            <a:gd name="adj2" fmla="val 335570"/>
            <a:gd name="adj3" fmla="val 8317281"/>
            <a:gd name="adj4" fmla="val 6448284"/>
            <a:gd name="adj5" fmla="val 606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301DB1-FDD1-4CE1-A9CC-C43FE3D3FCCE}">
      <dsp:nvSpPr>
        <dsp:cNvPr id="0" name=""/>
        <dsp:cNvSpPr/>
      </dsp:nvSpPr>
      <dsp:spPr>
        <a:xfrm>
          <a:off x="949141" y="3221336"/>
          <a:ext cx="2639621" cy="1531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>
              <a:solidFill>
                <a:srgbClr val="FB4B05"/>
              </a:solidFill>
              <a:latin typeface="+mj-lt"/>
              <a:ea typeface="+mj-ea"/>
              <a:cs typeface="+mj-cs"/>
            </a:rPr>
            <a:t>Recommend and conduct health promotion events</a:t>
          </a:r>
          <a:endParaRPr lang="zh-TW" altLang="en-US" sz="2400" b="1" kern="1200" dirty="0" smtClean="0">
            <a:solidFill>
              <a:srgbClr val="FB4B05"/>
            </a:solidFill>
            <a:latin typeface="+mj-lt"/>
            <a:ea typeface="+mj-ea"/>
            <a:cs typeface="+mj-cs"/>
          </a:endParaRPr>
        </a:p>
      </dsp:txBody>
      <dsp:txXfrm>
        <a:off x="949141" y="3221336"/>
        <a:ext cx="2639621" cy="1531193"/>
      </dsp:txXfrm>
    </dsp:sp>
    <dsp:sp modelId="{D2BA0670-9DF0-4E08-981D-DDF3596E6A1F}">
      <dsp:nvSpPr>
        <dsp:cNvPr id="0" name=""/>
        <dsp:cNvSpPr/>
      </dsp:nvSpPr>
      <dsp:spPr>
        <a:xfrm>
          <a:off x="1780866" y="232"/>
          <a:ext cx="6257419" cy="6257419"/>
        </a:xfrm>
        <a:prstGeom prst="circularArrow">
          <a:avLst>
            <a:gd name="adj1" fmla="val 5195"/>
            <a:gd name="adj2" fmla="val 335570"/>
            <a:gd name="adj3" fmla="val 12299415"/>
            <a:gd name="adj4" fmla="val 10685581"/>
            <a:gd name="adj5" fmla="val 6061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51E626-AC04-448E-AB09-A8D702E43BB8}">
      <dsp:nvSpPr>
        <dsp:cNvPr id="0" name=""/>
        <dsp:cNvSpPr/>
      </dsp:nvSpPr>
      <dsp:spPr>
        <a:xfrm>
          <a:off x="2146186" y="49099"/>
          <a:ext cx="2262787" cy="1667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>
              <a:solidFill>
                <a:srgbClr val="FB4B05"/>
              </a:solidFill>
              <a:latin typeface="+mj-lt"/>
              <a:ea typeface="+mj-ea"/>
              <a:cs typeface="+mj-cs"/>
            </a:rPr>
            <a:t>Project evaluation </a:t>
          </a:r>
          <a:endParaRPr lang="zh-TW" altLang="en-US" sz="2400" b="1" kern="1200" dirty="0" smtClean="0">
            <a:solidFill>
              <a:srgbClr val="FB4B05"/>
            </a:solidFill>
            <a:latin typeface="+mj-lt"/>
            <a:ea typeface="+mj-ea"/>
            <a:cs typeface="+mj-cs"/>
          </a:endParaRPr>
        </a:p>
      </dsp:txBody>
      <dsp:txXfrm>
        <a:off x="2146186" y="49099"/>
        <a:ext cx="2262787" cy="1667185"/>
      </dsp:txXfrm>
    </dsp:sp>
    <dsp:sp modelId="{904EBF99-5709-40E9-8E65-E4B8851ABA7C}">
      <dsp:nvSpPr>
        <dsp:cNvPr id="0" name=""/>
        <dsp:cNvSpPr/>
      </dsp:nvSpPr>
      <dsp:spPr>
        <a:xfrm>
          <a:off x="1800890" y="-80"/>
          <a:ext cx="6257419" cy="6257419"/>
        </a:xfrm>
        <a:prstGeom prst="circularArrow">
          <a:avLst>
            <a:gd name="adj1" fmla="val 5195"/>
            <a:gd name="adj2" fmla="val 335570"/>
            <a:gd name="adj3" fmla="val 16647229"/>
            <a:gd name="adj4" fmla="val 15576771"/>
            <a:gd name="adj5" fmla="val 6061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8F55A-4D09-4818-A86E-DBC92D9316AF}" type="datetimeFigureOut">
              <a:rPr lang="zh-TW" altLang="en-US" smtClean="0"/>
              <a:pPr/>
              <a:t>2012/6/12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4B23A-1807-4E4A-99B4-0CD6464A858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02CD0-C3F5-4ACF-83C3-45756024BF36}" type="datetimeFigureOut">
              <a:rPr lang="zh-HK" altLang="en-US" smtClean="0"/>
              <a:pPr/>
              <a:t>12/6/2012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B59B2-6F3D-4113-9F5B-274594F0788C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="" xmlns:p14="http://schemas.microsoft.com/office/powerpoint/2010/main" val="71200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/>
              <a:t>Luxemburg Declaration on Workplace Health Promotion in the EU</a:t>
            </a:r>
          </a:p>
          <a:p>
            <a:r>
              <a:rPr lang="zh-HK" altLang="zh-HK" dirty="0" smtClean="0"/>
              <a:t>1997年歐盟的工作場所健康促進盧森堡宣言</a:t>
            </a:r>
            <a:endParaRPr lang="en-US" altLang="zh-HK" dirty="0" smtClean="0"/>
          </a:p>
          <a:p>
            <a:r>
              <a:rPr lang="zh-TW" altLang="en-US" dirty="0" smtClean="0"/>
              <a:t>工作場所健康促進有賴雇主、勞工、社會三方面共同努力</a:t>
            </a:r>
            <a:endParaRPr lang="en-US" altLang="zh-TW" dirty="0" smtClean="0"/>
          </a:p>
          <a:p>
            <a:r>
              <a:rPr lang="en-US" altLang="zh-HK" dirty="0" smtClean="0"/>
              <a:t>A workplace</a:t>
            </a:r>
            <a:r>
              <a:rPr lang="en-US" altLang="zh-HK" baseline="0" dirty="0" smtClean="0"/>
              <a:t> health promotion </a:t>
            </a:r>
            <a:r>
              <a:rPr lang="en-US" altLang="zh-HK" baseline="0" dirty="0" err="1" smtClean="0"/>
              <a:t>programme</a:t>
            </a:r>
            <a:r>
              <a:rPr lang="en-US" altLang="zh-HK" baseline="0" dirty="0" smtClean="0"/>
              <a:t> can benefit your </a:t>
            </a:r>
            <a:r>
              <a:rPr lang="en-US" altLang="zh-HK" baseline="0" dirty="0" err="1" smtClean="0"/>
              <a:t>organisation</a:t>
            </a:r>
            <a:r>
              <a:rPr lang="en-US" altLang="zh-HK" baseline="0" dirty="0" smtClean="0"/>
              <a:t>.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A3A63-87B4-46CD-9D6C-CA0658784FA7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901473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17BE-98AA-49ED-B716-4DEEA265FC02}" type="datetimeFigureOut">
              <a:rPr lang="zh-HK" altLang="en-US" smtClean="0"/>
              <a:pPr/>
              <a:t>12/6/2012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23C2-E83C-4025-91BB-BE690BCB924F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="" xmlns:p14="http://schemas.microsoft.com/office/powerpoint/2010/main" val="2560663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17BE-98AA-49ED-B716-4DEEA265FC02}" type="datetimeFigureOut">
              <a:rPr lang="zh-HK" altLang="en-US" smtClean="0"/>
              <a:pPr/>
              <a:t>12/6/2012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23C2-E83C-4025-91BB-BE690BCB924F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="" xmlns:p14="http://schemas.microsoft.com/office/powerpoint/2010/main" val="3088109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17BE-98AA-49ED-B716-4DEEA265FC02}" type="datetimeFigureOut">
              <a:rPr lang="zh-HK" altLang="en-US" smtClean="0"/>
              <a:pPr/>
              <a:t>12/6/2012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23C2-E83C-4025-91BB-BE690BCB924F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="" xmlns:p14="http://schemas.microsoft.com/office/powerpoint/2010/main" val="2571554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17BE-98AA-49ED-B716-4DEEA265FC02}" type="datetimeFigureOut">
              <a:rPr lang="zh-HK" altLang="en-US" smtClean="0"/>
              <a:pPr/>
              <a:t>12/6/2012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23C2-E83C-4025-91BB-BE690BCB924F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="" xmlns:p14="http://schemas.microsoft.com/office/powerpoint/2010/main" val="646547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17BE-98AA-49ED-B716-4DEEA265FC02}" type="datetimeFigureOut">
              <a:rPr lang="zh-HK" altLang="en-US" smtClean="0"/>
              <a:pPr/>
              <a:t>12/6/2012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23C2-E83C-4025-91BB-BE690BCB924F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="" xmlns:p14="http://schemas.microsoft.com/office/powerpoint/2010/main" val="482153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17BE-98AA-49ED-B716-4DEEA265FC02}" type="datetimeFigureOut">
              <a:rPr lang="zh-HK" altLang="en-US" smtClean="0"/>
              <a:pPr/>
              <a:t>12/6/2012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23C2-E83C-4025-91BB-BE690BCB924F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="" xmlns:p14="http://schemas.microsoft.com/office/powerpoint/2010/main" val="2181896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17BE-98AA-49ED-B716-4DEEA265FC02}" type="datetimeFigureOut">
              <a:rPr lang="zh-HK" altLang="en-US" smtClean="0"/>
              <a:pPr/>
              <a:t>12/6/2012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23C2-E83C-4025-91BB-BE690BCB924F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="" xmlns:p14="http://schemas.microsoft.com/office/powerpoint/2010/main" val="3651623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17BE-98AA-49ED-B716-4DEEA265FC02}" type="datetimeFigureOut">
              <a:rPr lang="zh-HK" altLang="en-US" smtClean="0"/>
              <a:pPr/>
              <a:t>12/6/2012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23C2-E83C-4025-91BB-BE690BCB924F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="" xmlns:p14="http://schemas.microsoft.com/office/powerpoint/2010/main" val="2702599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17BE-98AA-49ED-B716-4DEEA265FC02}" type="datetimeFigureOut">
              <a:rPr lang="zh-HK" altLang="en-US" smtClean="0"/>
              <a:pPr/>
              <a:t>12/6/2012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23C2-E83C-4025-91BB-BE690BCB924F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="" xmlns:p14="http://schemas.microsoft.com/office/powerpoint/2010/main" val="93421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17BE-98AA-49ED-B716-4DEEA265FC02}" type="datetimeFigureOut">
              <a:rPr lang="zh-HK" altLang="en-US" smtClean="0"/>
              <a:pPr/>
              <a:t>12/6/2012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23C2-E83C-4025-91BB-BE690BCB924F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="" xmlns:p14="http://schemas.microsoft.com/office/powerpoint/2010/main" val="3318304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17BE-98AA-49ED-B716-4DEEA265FC02}" type="datetimeFigureOut">
              <a:rPr lang="zh-HK" altLang="en-US" smtClean="0"/>
              <a:pPr/>
              <a:t>12/6/2012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23C2-E83C-4025-91BB-BE690BCB924F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="" xmlns:p14="http://schemas.microsoft.com/office/powerpoint/2010/main" val="91809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A17BE-98AA-49ED-B716-4DEEA265FC02}" type="datetimeFigureOut">
              <a:rPr lang="zh-HK" altLang="en-US" smtClean="0"/>
              <a:pPr/>
              <a:t>12/6/2012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523C2-E83C-4025-91BB-BE690BCB924F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="" xmlns:p14="http://schemas.microsoft.com/office/powerpoint/2010/main" val="154600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u.gov.hk/healthatwork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U:\Projects\Misc\Workplace Health Promotion Pilot\Logo - High resolution\6. WHP logos\health@work(revised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2656"/>
            <a:ext cx="6102096" cy="2346960"/>
          </a:xfrm>
          <a:prstGeom prst="rect">
            <a:avLst/>
          </a:prstGeom>
          <a:noFill/>
        </p:spPr>
      </p:pic>
      <p:pic>
        <p:nvPicPr>
          <p:cNvPr id="1028" name="Picture 4" descr="U:\Projects\Misc\Workplace Health Promotion Pilot\Logo - High resolution\1. Department of Health (衛生署)\DH Logo (indi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2998" y="5733257"/>
            <a:ext cx="2711715" cy="86409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29039" y="2924944"/>
            <a:ext cx="74464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HK" sz="4000" b="1" dirty="0" smtClean="0">
                <a:solidFill>
                  <a:srgbClr val="FB4B05"/>
                </a:solidFill>
                <a:latin typeface="+mj-lt"/>
                <a:ea typeface="+mj-ea"/>
                <a:cs typeface="+mj-cs"/>
              </a:rPr>
              <a:t>Introduction of the next phase of </a:t>
            </a:r>
          </a:p>
          <a:p>
            <a:pPr algn="ctr"/>
            <a:r>
              <a:rPr lang="en-US" altLang="zh-HK" sz="4000" b="1" dirty="0" smtClean="0">
                <a:solidFill>
                  <a:srgbClr val="FB4B05"/>
                </a:solidFill>
                <a:latin typeface="+mj-lt"/>
                <a:ea typeface="+mj-ea"/>
                <a:cs typeface="+mj-cs"/>
              </a:rPr>
              <a:t>the Health@work.hk Project </a:t>
            </a:r>
            <a:endParaRPr lang="zh-TW" altLang="en-US" sz="4000" b="1" dirty="0" smtClean="0">
              <a:solidFill>
                <a:srgbClr val="FB4B0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5616" y="4581128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2000" b="1" dirty="0" smtClean="0">
                <a:latin typeface="+mj-lt"/>
                <a:ea typeface="+mj-ea"/>
                <a:cs typeface="+mj-cs"/>
              </a:rPr>
              <a:t>Dr Alex FU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2000" b="1" dirty="0" smtClean="0">
                <a:latin typeface="+mj-lt"/>
                <a:ea typeface="+mj-ea"/>
                <a:cs typeface="+mj-cs"/>
              </a:rPr>
              <a:t> Senior Medical and Health Officer (Health Promotion)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2000" b="1" dirty="0" smtClean="0">
                <a:latin typeface="+mj-lt"/>
                <a:ea typeface="+mj-ea"/>
                <a:cs typeface="+mj-cs"/>
              </a:rPr>
              <a:t> 18 May 2012</a:t>
            </a:r>
            <a:endParaRPr lang="zh-TW" altLang="en-US" sz="2000" b="1" dirty="0" smtClean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159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rgbClr val="0070C0"/>
                </a:solidFill>
              </a:rPr>
              <a:t>When</a:t>
            </a:r>
            <a:endParaRPr lang="zh-TW" altLang="en-US" b="1" dirty="0" smtClean="0">
              <a:solidFill>
                <a:srgbClr val="0070C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83968" y="3501008"/>
            <a:ext cx="216024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83568" y="2060848"/>
            <a:ext cx="7704856" cy="2862322"/>
            <a:chOff x="683568" y="2060848"/>
            <a:chExt cx="7704856" cy="2862322"/>
          </a:xfrm>
        </p:grpSpPr>
        <p:sp>
          <p:nvSpPr>
            <p:cNvPr id="5" name="Rectangle 4"/>
            <p:cNvSpPr/>
            <p:nvPr/>
          </p:nvSpPr>
          <p:spPr>
            <a:xfrm>
              <a:off x="683568" y="2060848"/>
              <a:ext cx="7704856" cy="286232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TW" sz="18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NOW</a:t>
              </a:r>
              <a:endParaRPr lang="en-US" altLang="zh-TW" sz="18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3851920" y="3429000"/>
              <a:ext cx="432048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AutoShape 8" descr="data:image/jpeg;base64,/9j/4AAQSkZJRgABAQAAAQABAAD/2wCEAAkGBhIQERASEhEVFRUQGBUSERMQFRIXEhQSFRUWGBcSGBUXHSYeFxojGhQUIDAgIycpLCwvFyAxNTAqNSYrLCoBCQoKDgwOGg8PGiwkHyUsLDQpLCosNSwpLCwuLCwpLCwpLSosLCwsLCwpLywsNCwsLCwsLCwsLC8sLCksLCwsLP/AABEIAOEA4QMBIgACEQEDEQH/xAAcAAEAAgIDAQAAAAAAAAAAAAAABQYEBwECAwj/xABAEAACAQIDBQUFBQYGAgMAAAABAgADEQQSIQUGMUFRE2FxgZEHIjJCoVJykrHBFCNigqLRFTNDU8Lwk9IWVOH/xAAbAQEAAwEBAQEAAAAAAAAAAAAAAwQFAgYBB//EADARAAICAgAEBAUDBAMAAAAAAAABAgMEEQUSITFBUWFxEyIygbGhwfAUFZHRBiMk/9oADAMBAAIRAxEAPwDeMREAREQBERAEREAREQBERAEREAREQBERAEREAREQBERAEREAREQBERAEREAREQBOruFBJNgNSTwAnaQm92IKUBb5nUHw1P5gT43pbPknpbPc7w0r8Gt1sLfneSFCurqGU3B5iUX/ABFcszt1NrfvjSvpUBIH8Si/5X9BIoTbemV67W3plwiIkxZEREAREQBERAEREAREQBI7aO3qVA5WJLccqakDv5CZOPxYpUqlQ8Kas578oJtNZ4faOYs7m7OSzHvMt4tCtbcuyKuTc61qPc2Bs7eGlXbILqx4K9tfAgkSUmqRtEirTK8Q628cwm1oyqY1yXL2GNbKyL5hERKhaEREAREQBERAEREASN3h2ea+HqovxWzJ99TcDztbzklPLFYpaalnNgP+2A5mfGfH26mnDjSNDoRoQeII4gyV3LqGpjqNvlzs3cuQi/qyjznO92HTEVDVROyY8bcX/iYcL+HmTMTYNZsLco5DNbMwtcgcB4Sumkymmk9m3YlS2RvndglYix0z8LfeA0t3y2ydST7FuMlLsIiJ0dCIiAIiIAiIgCIkdtvbSYVMzas2iLzJ/QDmZ1GLk9I+SkorbPPeqiz4PEhdT2bEAcTYXt9Jp2njdOMt2N3qrVCT2xXotL3QPManzMqNbZOZ7q1gTcgf90mrTTKpaZl3WxsfQnNysA2KxaG3uUCKtQ8rj4F8SwHkDNtyoblbUo00XD9mKTciLlardSTrmPf5dJb5RyXLn+ZF3HUVD5WIiJWLAiIgCIiAIiIAiIgCVTevaNqmU8Kag2/ia/6AeplrlE3qoZsWqN8NRqIP3WIU/rI7OxFb9Ois4nH5yTMZq088fhTh69egb/unYLfiUOqH8JWeLVZDora0Tmy9gPiMPXroxzUWsKdtHUKGbvzWIt4W56Xrc3aJq4cKxu1Ky36ra6n00/lkN7LsQGpYlelRW/EgH/EyQ2PTFDG1aQ0VwxUcre66jyDuPKSxWtMnitaZZ4iJKTiIiAIiIAiIgHBNprLF9ptTHdmrFUGrN9igp5X+ZifVugl23rxwpYaob2z+55G+b+kNMPcXZXZYftWFqmKIqN1Cf6afhN/FjLVb+HBz8X0RWsXPNQ8F1ZrCspp1KlO9+zd0v1ysVv8ASdkxFpi4rFh6tZvt1Kjficn9Z0NXSacZdDOkupOYbaAOh4jgec2psTGmth6VQ8WX3vvDQn1BmqMDscDApiTfPWrlE1P+SiODp3up9BNmbnoRg6F+YZvJnYj6ESnlSU4J+paxouM2vQmYiJnGgIiIAiIgCIiAIiIAlV3zwRzUqq8fgv0dTnT/AJfSWqY+0MEtam1NuDDiOII1DDvBAPlOZLa0czjzLRq/2j0ga1HEp8OIpK38y6HzsUErlPAOwBJtflbWWreS6ItGuLGjULqflyuGvb+FmVWHfmB4SBG06N7Zx9ZjZ2VZCXLX9zGzMicJcsPuSe6+1HwHa5AH7XLfPewy5rEWP8Rmbi982SquLemv7oWKrcBhZxxN9ff+gkWBOKtBXUqwuGFiDzEy1nX7W5Gas27a3I3Bhq4qIjrwcBl8GFx+cru8e9xw1ZaCUwWNMVSWJtYsy2sPu9ecgcLvfiKaLTXs7IAq+4dFAsBobcBIzH496756hu1st7AWUEkDTlcn1mlkcUjKvVW1I0cjicXXqvaZPDf2t/t0/wCv+8yaW/5+ah+F/wBCP1lRmIdqU78SbaXAJHrzlGnKzbHqvcn6Lf7GfHOyF2kXDGe1KmrMiYdyUtfOyqNQDcWDXGv0kfU9qNb5aFMeLOf7Sm46qrVgyG4NOzEdQ3ujx1adZ+ncHxqcnEhbZX8z7733T12O55+Q39WvsXJfarVWxqUKZW4ByFw1iQNLk9ZsuaC/TX0lmoe0XGqLFqb97pr/AEkD6STN4TztOhJeZaxeI8qaubfkZftF3lDYj9kC3FEK9S5Nmz2bJpwGW2v8RnQe1HEWt2NLoLZxb6yrbRxZr1qldwO0q5c5UWByqFAty0AmORLlPDqlVGNkU2irbnWOxyrbSZijDkc55szXy/8ATPetikQ2ZgDMrZNHt6tNKS9o7XyqDzGtzfgBa+sjycaqMG4dGvU6ovsckpddl0x9PMMHgKOrUlFO41HakDtangtm/qmxMLhxTREX4UUKvgosPykJuvuuMKC9Qh6zizMOCj7C93U87eUsE8xdYpajHsj0FMGtyl3YiIlcnEREAREQBERAEREAREQCl+0ynSq0OxI/fEZqTj5LML5teBAIt3X5TVmB3ROcdq7hbNc0yl75TlsDfTNlvflebG38qhcSMzADs0tcgfNU6yrNtaiP9QHwufyE85lZVqulGMV/gwL7b53ShXDfsm/wZNKnlAHQAegna0wf8co/aP4W/tPfDbRp1DZWueNiCDbrYzIdc11aZn2YWTXHnsrkl5uLS/BkWiczBfbVEfPf7oYj1AnKi5dkRVUW3Plqi5P0W/wZjpcEdQRpx1kHT2dVQBcmbKAAysoBA0vYkEeEzxtuj9o/hb+09ae06TcKi+Zt+c1uHcSyuGuUqV9Xfa32/wAEs8TIqX/ZXJL1i0RNVGRlVwAWUsMpuNCAQdBrqPWJzjsQHxBsb9moQAaksxzNYDuyT2p4Cs3w0Kp8KVS35T9P4XxHnw4W5k4xk992l029foRqqcvpi37I8ImWdkYj/wCvW/8AG/6CYhFiQQQRoQQQQehB1E1Kcyi96qsjL2af4Pk6bIdZRa90cRBPDvIAAuSSeAAHEzKXZOIPDD1v/G4/MT7dl0UdLZxj7tL8nyFVk/oi37IicbsWlVSo5aqK107MLk7IrwbNcXvbUcpL+zY08Di+1rFiGXsksB7hdlu7a8ABy6mdH2dWXjQqjxpVP7TFqNa44HkDob+B1lH4eJktuFie/KSZcjdfSknHt5o+gInVBoL+c7Tx56kREQBERAEREAREQBMGrtzDqbNXpg9M66ePSVLeLb7V3alTYikhKm3+oRxJP2eg8/CBq0wBK079PSNvH4Vzx5rHrfgbWo1lcBlYMDwKkEHzE7zUey94HwdUOpJUn94nJ15/zdD+ksb+1nDB7CjVKjTP7gPjlLfrOlfHXzdCGfCr3NxqXMjF9ruzMyYbED/TZqTeDjMD5FCP5prSX3f/AH0oYuhTo0CzXYVHLKyhQAQF14m7ctNJQpm5Li7NxPa8DqspxFC1ae30ffQmZsPEU6dSoahsWyhGPDJbVb8jm177DpMOJUnHmi4sm4tw2PEsV48pOO9dV6efmizVNrUVF+0U9ym59BKuo1cgWBZmVfsqSSBO1onFVSr3oyeBf8ar4RZKxWOTa120td+231+4nEOwAJPKWXDbg4l0DFqaEi/ZsXLDuYgWB7heLbq6knN6PRX5dOPr4stbJD2dY7SrQ0GW1RbaGxNmHfr+cukpu6O7WIw+IepVUKoQoLOrZmLKbi2oACnjbjLlPL57g73KD2meGz/h/wBRJ1fS/L17/qJrXbGBq0qtU1Vb3nZhUsSjKT7pzDQHLYWOotNlRL3BOM2cJvd0IKW1pp+Xfo/Axc3Djlw5G9dTVFHM5ApKzvxUUwSc3I3Gi68zabRwwbIme2bKM1uGa2v1nreJY49x6XGJwlKtQ5d9ntvfm+n48yPAwVhxaUm9nE61KYbRgDzswBF/AzkmV+pveoYgLoOd9ZgV1zk9w8DQbXibCwWJ7RAefA+M95XN09qiuamUGyhSb9SWt+RmftTa+RuzT4uLH7IPDzn6Ji5n/kjdd38fVrp+pnTjqTSJSJBJnOudvUz3obRZDZzdevMd/eJFVximcuWSa9f9hwZLRAMTZIxERAE8698rZeNjbxtpPSIBprC42wE64rHXmZvvsJsJWZ1H7msSyEcFY6mmenMju8DKxUxMz3DT0evhkKcFJHriK95A47ay02YWuR6cJnVcR3+vASSo7n1cbaph8GtJFUZsRiHqCm1hrUOcm/An3FsIdfP0PsMx48nJPutEHs/Gdqma1tSPSZMFQtlUghQFBChbhRYNble1+us4zjqJny1t6PX0uXw48/fS37naJ1DDrO05JRETi8AEfofMG4l7o+0KnkGek+e2oW2UnxlEvOZXvxq79c67FHLwKsppz308jYm7+9/7VWakaeX3SykG9wCLg+oljmvPZ7hi2KqPypU8v81RhYeiGbDJnms+qFV3JDyR43iFNdORKuvstfgROpqDqPUTm8paKInEGdWcDifWAcmQmE3bppXQsiPR1DBhqAVIHjY21Gslu3X7Q9RGcdZoYWbbhybrSe1ppraIrao2a34eRI7HTDYYmnQQqKjXJJJ1OgHvEm0rQ2gXqu5+ZifK+g9LSSevlBY/L73prK3iqipVqBWBUsWQjgUY3X6G3iDNarLsyqmp66Pol07/AM/UhnBRfQuOCx4tOuMxIlaoY23Od6mPJ0GpOgA4kngBIfhdTnZeNiV89FT0uvkCQPpaZ8w9kYQ0qNNDxAu33ibn6mZk9tRFxripd9IrvuIiJMfBERAIXfDZn7RhKqAXZR2ijqU1y27xcec06uApueYv0JtN+TTG9mzf2TF1UAsjHtKfTI99B4HMPKV7o+KNjhtq61y90eWCwv7PUSqiIxQ3AqKHU+N/zGok/v3vTVxezsuER+1eoiYilTBaoKZDfDlF2UsEBI62NryCwm0ARYz3WuUYPTYqy6qy6EGQKbXR9jVsx4TanH6l2Krg/ZztasL/ALM6g86z00/pZs30ktR9iu0m4vh1+9UqE/00zNrbrb1Lihkey1lGo5OPtr+o5SwyeNMGtoyruI5UJOMujNA7W9kePw1J6z1sPlpjM2V6ua3cDTFz5yORbAC97aXPObu3/an/AIfikdwpqIVp34moNUAH3gPAaz5+XapXRgL98qZNemuU9FwPN5oSdr676exn4jDPUASmfedlVbkAEswUAk6AXPGWKh7F9okXarh17jUqk/SnaQG7+z8Rj69KnQQkB1LuAclNQwJZm4CwHDieU+kJ3jUpxfMVuNcRlC2Kpfh1NHVfY5tFeD0G+7UcH+pBI3F7hbVoC5wzsBzpMlT+lSW+k+g4k7xoMyIcayY+X8+5qDdPZeLFACnQqhqhLVCylPe+GxLW4AAW8ZPJupjX45V+84/4gzYMSh/aKXJyk22zPtyp2Tc34soR3Hxf+5S/FU/9Jxg9i4jD1gKrLlIYjI1w1rC1iARx6S/Sr75UawalWpglUDK+UXIuQQbdNDKufwyqOPJ1J7Oa7W5dTgyG2ju7XxNYdjUUXW5FRmFrEDSwPUTGO85twEndyu1qvUruCEy9nT6G7XYjwyqL/wBp5/hmHKeRFSXTx9ixbNKJDn2f4z/con+ap/6THq7nY9OChvuVF/5WmzphbS2kKI6s3wr+p7p6u3h2LCLlLaSKiska6wWDxHapRxK1KdN7ioWDWyAXIDC4ueGnWev/AMYALBKjlB/llwAwHfbQ/SWfOGOao1z3/kByEw8ZtFRoJ5/4kVuNS6b7+JI233K0dmVVNsy+Oo+lpLbCwOWvSN8z5hbTQD5jbwvrMSvjZZ9zdn2Q1241PdTuQHU+ZH0Eu4lc7rUvuziT0iyxET1RCIiIAiIgCUz2m7G7XDrXUe9hzdu+k1g3ocp8Ly5zpVpB1ZWAIYFWB4EEWIPlPkltaJKrHXNSR89FjOE2ky6GS+9G7zYKu1M3KNdqLn5k6X+0OB9eYkFVSU2vBnpIz5kpRZJUNpFSrKxVh7ysCQRbmDLZQ9qGIVMrLTZh85DA+JAIF/C09PZhUo4mjWwdemlTsj2tMVFDe4+jZb8LNrp9uW+huLgEbMMKlxqMxdl/CxI+kkjB63FlC/Kr5uW2G2in7F2NX2tVFfEluwXmdO1/gQD4U6sPLXUbFbZtEqqGlTKoAFUopVQOAAtoJkAW0HKcyaMUjNuvlY99kuyXgdKdIKAFAAHAKAB6Cd4idkAiIgCIiAIiIBG7X3fo4lbOtiNVdbBgf1HcZVsuI2e1jfIeDr/lt4jke4+RMvc4ZQQQRcHiDwlS/Fjb8y6S80dKWiqNvo2X4Vv11t6f/siVxFauWdVZzxZ+CC3VjZQB0l1GxMODfsKV+uRP7SH322wKNDsl+OsCot8tPgx9NB490pW4knHmvs2kdKXkijvtmox04TsKpPEzFopPUtMjS8Dsy9n4Q16qUx85sT0XiT5AGbSo0giqqiwUBQOgAsBKruJsyyvXYat7lP7oPvHzIt/LLbN/Ap5K+Z93+CKT6iIiaByIiIAiIgCIiARG9OwlxmGqU7DOBmpMflqDhr0PA9xM0Uw4gixGhB4gjiJ9GTRO/FAUcfigvAvm/GqufqxkFq8TUwLH1h9zG3f2mcJiaNYMVCsoqW50iQHBHP3b+g6TfwN586EXE3L7O9sftGCQE3fD/uX62UDIfNSvmDFT8D7n19FNFniIk5lCIiAIiIAiIgCIiAIiIAmr958b22KqtfRD2a+CaH+rMfObE2vjuwoVanNVOXvY6KPUiaqy6TJ4lZpKH3O4I8zVAntsvDNiaqUk+c2J6LxLeQvI7EPdrDhxMvXs5wAtWrHiLU17h8Tevu+koUVfEmonbei44bDrTRUUWVAFUdwnrET0qWiEREQBERAEREAREQBNY+0LcfE1sQ1fD0+0WqFzKpUMrqAvBiLggDh3zZ0TmUVJEtVsqpbiaQ2luTiMHhqVWrb32Kugseyv8ALDQ314aDQa3kj7Ntr9hi+zY2TEgJ3doLlPW7L4sJtTamz1xFGpRf4ailT1HRh3g2PlNF43AtSd6b6NTYq1uqniPzEgmuRpo1aJ/wBTXKEu/wDPwb+mHits4ekbVK9ND0d0B9CZpj/FsTUXLUxNZh0ao5HmL6zrhsMXYJTQu7cFQXY9+nLvn13eSOI8N6bnI3lRrq6hkYMrahlIKkdxGhneQe52xHwmGCVD7zMajAahCwAyg8+GveTJyTrt1MuaSk1F7QiIn04EREATzxGIWmpZzZV4kz0mNtHAitTZCbXsQehBuDbnqJzLfK+Xv4Aw13nw5+cjvKPb8pl0tqUW+Gqh/mW/pKjjcO9DStTsOVRdUPny8DaR+I7NhpMP+5XVy5bIfsS8ifYk98ttLVy0abBgpzVCpuLj4Vvz4knykXu7sn9orqCPcT36nSw4L5n6XmGyhRL9uxsrsKIzCz1PffqOi+Q+pM+Uby7+eXZfzQfyo11vPsY4bF1BayVCXpHllOpUfdJIt0t1ly9n9BhRqMRZXYZL87CxI7uXlLPVoq4syhhxswBF/OdgJpQxFC34if2OHLpo5iIl05EREAREQBERAEREAREQBKPvvuRUxFQV8PlzMAtVGOXNbQODwvawIPQS8RPkoqS0ySq2VUuaJrfY/suqGzYqqFH+3Q1Y+LkWHkD4y97L2LQwq5aNNUB4kas3ezHVvMzNifIxUex3bfZb9TERE6IBERAEREAREQDgi8hNoboUKtyoNJutOwXzTh6Wk5E4nXGa1JbGyr7P3JCVFapVzqpuFCZbkcM2p07paIic10wqWoLR9b2IiJKfBERAEREAREQBERAEREAREQBERAEREAREQBERAEREAREQBERAEREAREQBERAEREAREQBERAEREAREQBERAEREAREQBERAEREAREQBERAEREAREQBERAEREAREQD//2Q=="/>
          <p:cNvSpPr>
            <a:spLocks noChangeAspect="1" noChangeArrowheads="1"/>
          </p:cNvSpPr>
          <p:nvPr/>
        </p:nvSpPr>
        <p:spPr bwMode="auto">
          <a:xfrm>
            <a:off x="63500" y="-1038225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755576" y="2276872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TW" sz="6000" b="1" dirty="0" smtClean="0">
                <a:solidFill>
                  <a:srgbClr val="0070C0"/>
                </a:solidFill>
              </a:rPr>
              <a:t>What will happen……</a:t>
            </a:r>
            <a:endParaRPr lang="zh-TW" altLang="en-US" sz="60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emacontinuity.com/assets/images/CLIPART_OF_16323_SMPNGresized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772816"/>
            <a:ext cx="3384376" cy="3384377"/>
          </a:xfrm>
          <a:prstGeom prst="rect">
            <a:avLst/>
          </a:prstGeom>
          <a:noFill/>
        </p:spPr>
      </p:pic>
      <p:graphicFrame>
        <p:nvGraphicFramePr>
          <p:cNvPr id="5" name="Diagram 4"/>
          <p:cNvGraphicFramePr/>
          <p:nvPr/>
        </p:nvGraphicFramePr>
        <p:xfrm>
          <a:off x="0" y="116632"/>
          <a:ext cx="9432032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95936" y="1772816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solidFill>
                  <a:srgbClr val="0070C0"/>
                </a:solidFill>
              </a:rPr>
              <a:t>DH </a:t>
            </a:r>
            <a:endParaRPr lang="zh-TW" altLang="en-US" sz="1400" dirty="0" smtClean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162880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solidFill>
                  <a:srgbClr val="0070C0"/>
                </a:solidFill>
              </a:rPr>
              <a:t>Company </a:t>
            </a:r>
            <a:endParaRPr lang="zh-TW" altLang="en-US" sz="1400" dirty="0" smtClean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465313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solidFill>
                  <a:srgbClr val="0070C0"/>
                </a:solidFill>
              </a:rPr>
              <a:t>Service providers</a:t>
            </a:r>
            <a:endParaRPr lang="zh-TW" altLang="en-US" sz="1400" dirty="0" smtClean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4581128"/>
            <a:ext cx="1296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solidFill>
                  <a:srgbClr val="0070C0"/>
                </a:solidFill>
              </a:rPr>
              <a:t>Other health promotion partners </a:t>
            </a:r>
            <a:endParaRPr lang="zh-TW" altLang="en-US" sz="1400" dirty="0" smtClean="0">
              <a:solidFill>
                <a:srgbClr val="0070C0"/>
              </a:solidFill>
            </a:endParaRPr>
          </a:p>
        </p:txBody>
      </p:sp>
      <p:pic>
        <p:nvPicPr>
          <p:cNvPr id="10" name="Picture 3" descr="U:\Projects\Misc\Workplace Health Promotion Pilot\Logo - High resolution\6. WHP logos\health@work(revised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5661248"/>
            <a:ext cx="2433871" cy="936104"/>
          </a:xfrm>
          <a:prstGeom prst="rect">
            <a:avLst/>
          </a:prstGeom>
          <a:noFill/>
          <a:effectLst>
            <a:outerShdw blurRad="1270000" dist="2540000" dir="2052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seobook.com/images/agre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1394" y="1484784"/>
            <a:ext cx="4156845" cy="3619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rgbClr val="0070C0"/>
                </a:solidFill>
              </a:rPr>
              <a:t>How much </a:t>
            </a:r>
            <a:endParaRPr lang="zh-TW" altLang="en-US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 descr="U:\Projects\Misc\Workplace Health Promotion Pilot\Logo - High resolution\1. Department of Health (衛生署)\DH_log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28987" r="52578"/>
          <a:stretch>
            <a:fillRect/>
          </a:stretch>
        </p:blipFill>
        <p:spPr bwMode="auto">
          <a:xfrm>
            <a:off x="395537" y="1484784"/>
            <a:ext cx="3240360" cy="2323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7919864" y="5517232"/>
            <a:ext cx="12241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600" dirty="0" smtClean="0">
                <a:solidFill>
                  <a:srgbClr val="FF0000"/>
                </a:solidFill>
              </a:rPr>
              <a:t>＄</a:t>
            </a:r>
            <a:endParaRPr lang="zh-TW" altLang="en-US" sz="66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611560" y="3861048"/>
            <a:ext cx="2520280" cy="2862322"/>
            <a:chOff x="683568" y="3995678"/>
            <a:chExt cx="2520280" cy="2862322"/>
          </a:xfrm>
        </p:grpSpPr>
        <p:sp>
          <p:nvSpPr>
            <p:cNvPr id="13" name="&quot;No&quot; Symbol 12"/>
            <p:cNvSpPr/>
            <p:nvPr/>
          </p:nvSpPr>
          <p:spPr>
            <a:xfrm>
              <a:off x="683568" y="4293096"/>
              <a:ext cx="2520280" cy="2232248"/>
            </a:xfrm>
            <a:prstGeom prst="noSmoking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TW" altLang="en-US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5576" y="3995678"/>
              <a:ext cx="194421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8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＄</a:t>
              </a:r>
            </a:p>
          </p:txBody>
        </p:sp>
      </p:grpSp>
      <p:sp>
        <p:nvSpPr>
          <p:cNvPr id="15" name="Left-Right Arrow 14"/>
          <p:cNvSpPr/>
          <p:nvPr/>
        </p:nvSpPr>
        <p:spPr>
          <a:xfrm>
            <a:off x="4860032" y="4797152"/>
            <a:ext cx="3456384" cy="360040"/>
          </a:xfrm>
          <a:prstGeom prst="leftRightArrow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zh-TW" altLang="en-US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32" name="Picture 8" descr="http://www.weirdasianews.com/images1/money.jpg"/>
          <p:cNvPicPr>
            <a:picLocks noChangeAspect="1" noChangeArrowheads="1"/>
          </p:cNvPicPr>
          <p:nvPr/>
        </p:nvPicPr>
        <p:blipFill>
          <a:blip r:embed="rId4" cstate="print"/>
          <a:srcRect t="25301" b="8285"/>
          <a:stretch>
            <a:fillRect/>
          </a:stretch>
        </p:blipFill>
        <p:spPr bwMode="auto">
          <a:xfrm>
            <a:off x="7236296" y="5345832"/>
            <a:ext cx="1731857" cy="15121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4499992" y="5589240"/>
            <a:ext cx="2232248" cy="9489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Promotion </a:t>
            </a:r>
          </a:p>
          <a:p>
            <a:pPr algn="ctr"/>
            <a:r>
              <a:rPr lang="en-US" altLang="zh-TW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  </a:t>
            </a:r>
            <a:endParaRPr lang="zh-TW" altLang="en-US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4008" y="1268760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00B050"/>
                </a:solidFill>
              </a:rPr>
              <a:t>Service Providers</a:t>
            </a:r>
            <a:endParaRPr lang="zh-TW" altLang="en-US" sz="2800" b="1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48264" y="126876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00B050"/>
                </a:solidFill>
              </a:rPr>
              <a:t>Company </a:t>
            </a:r>
            <a:endParaRPr lang="zh-TW" altLang="en-US" sz="2800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U:\Projects\Misc\Workplace Health Promotion Pilot\Health@work webpage QR Code_Bilingual\hw_en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4365104"/>
            <a:ext cx="2065689" cy="206568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419872" y="4653137"/>
            <a:ext cx="52132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solidFill>
                  <a:srgbClr val="0070C0"/>
                </a:solidFill>
                <a:hlinkClick r:id="rId3"/>
              </a:rPr>
              <a:t>http://www.cheu.gov.hk/healthatwork</a:t>
            </a:r>
            <a:endParaRPr lang="en-US" altLang="zh-TW" sz="2400" b="1" dirty="0" smtClean="0">
              <a:solidFill>
                <a:srgbClr val="0070C0"/>
              </a:solidFill>
            </a:endParaRPr>
          </a:p>
          <a:p>
            <a:endParaRPr lang="en-US" altLang="zh-TW" sz="2400" b="1" dirty="0" smtClean="0">
              <a:solidFill>
                <a:srgbClr val="0070C0"/>
              </a:solidFill>
            </a:endParaRPr>
          </a:p>
          <a:p>
            <a:r>
              <a:rPr lang="en-US" altLang="zh-TW" sz="2400" b="1" dirty="0" smtClean="0">
                <a:solidFill>
                  <a:srgbClr val="0070C0"/>
                </a:solidFill>
              </a:rPr>
              <a:t>Email: health_cheuweb@dh.gov.hk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endParaRPr lang="en-US" altLang="zh-TW" b="1" dirty="0" smtClean="0">
              <a:solidFill>
                <a:srgbClr val="0070C0"/>
              </a:solidFill>
            </a:endParaRPr>
          </a:p>
          <a:p>
            <a:endParaRPr lang="en-US" altLang="zh-TW" b="1" dirty="0" smtClean="0">
              <a:solidFill>
                <a:srgbClr val="0070C0"/>
              </a:solidFill>
            </a:endParaRPr>
          </a:p>
          <a:p>
            <a:endParaRPr lang="en-US" altLang="zh-TW" b="1" dirty="0" smtClean="0">
              <a:solidFill>
                <a:srgbClr val="0070C0"/>
              </a:solidFill>
            </a:endParaRPr>
          </a:p>
          <a:p>
            <a:endParaRPr lang="en-US" altLang="zh-TW" b="1" dirty="0" smtClean="0">
              <a:solidFill>
                <a:srgbClr val="0070C0"/>
              </a:solidFill>
            </a:endParaRPr>
          </a:p>
          <a:p>
            <a:endParaRPr lang="en-US" altLang="zh-TW" b="1" dirty="0">
              <a:solidFill>
                <a:srgbClr val="0070C0"/>
              </a:solidFill>
            </a:endParaRPr>
          </a:p>
        </p:txBody>
      </p:sp>
      <p:pic>
        <p:nvPicPr>
          <p:cNvPr id="8" name="Picture 7" descr="health@work(revised)_201205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88641"/>
            <a:ext cx="6552728" cy="301461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36838"/>
            <a:ext cx="9144000" cy="863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5400" b="1" dirty="0" smtClean="0">
                <a:solidFill>
                  <a:srgbClr val="FB4B05"/>
                </a:solidFill>
              </a:rPr>
              <a:t>End of Presentation </a:t>
            </a:r>
            <a:br>
              <a:rPr lang="en-US" altLang="zh-TW" sz="5400" b="1" dirty="0" smtClean="0">
                <a:solidFill>
                  <a:srgbClr val="FB4B05"/>
                </a:solidFill>
              </a:rPr>
            </a:br>
            <a:r>
              <a:rPr lang="en-US" altLang="zh-TW" sz="5400" b="1" dirty="0" smtClean="0">
                <a:solidFill>
                  <a:srgbClr val="0070C0"/>
                </a:solidFill>
              </a:rPr>
              <a:t>Thank you</a:t>
            </a:r>
            <a:br>
              <a:rPr lang="en-US" altLang="zh-TW" sz="5400" b="1" dirty="0" smtClean="0">
                <a:solidFill>
                  <a:srgbClr val="0070C0"/>
                </a:solidFill>
              </a:rPr>
            </a:br>
            <a:endParaRPr lang="en-US" altLang="zh-TW" sz="5400" b="1" dirty="0" smtClean="0">
              <a:solidFill>
                <a:srgbClr val="0070C0"/>
              </a:solidFill>
            </a:endParaRPr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0" y="364490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endParaRPr lang="en-US" altLang="zh-TW" sz="5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HK" b="1" dirty="0">
                <a:solidFill>
                  <a:srgbClr val="0070C0"/>
                </a:solidFill>
              </a:rPr>
              <a:t>Workplace Health Promotion</a:t>
            </a:r>
            <a:endParaRPr lang="zh-HK" altLang="en-US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196752"/>
            <a:ext cx="7488832" cy="1224136"/>
          </a:xfrm>
        </p:spPr>
        <p:txBody>
          <a:bodyPr>
            <a:normAutofit fontScale="62500" lnSpcReduction="20000"/>
          </a:bodyPr>
          <a:lstStyle/>
          <a:p>
            <a:pPr marL="400050" lvl="1" indent="0">
              <a:buNone/>
            </a:pPr>
            <a:r>
              <a:rPr lang="en-US" altLang="zh-HK" sz="3600" dirty="0" smtClean="0">
                <a:solidFill>
                  <a:srgbClr val="00B050"/>
                </a:solidFill>
              </a:rPr>
              <a:t>“</a:t>
            </a:r>
            <a:r>
              <a:rPr lang="en-US" altLang="zh-HK" sz="3600" dirty="0">
                <a:solidFill>
                  <a:srgbClr val="00B050"/>
                </a:solidFill>
              </a:rPr>
              <a:t>Combined efforts of </a:t>
            </a:r>
            <a:r>
              <a:rPr lang="en-US" altLang="zh-HK" sz="3600" dirty="0" smtClean="0">
                <a:solidFill>
                  <a:srgbClr val="00B050"/>
                </a:solidFill>
              </a:rPr>
              <a:t>employers, employees </a:t>
            </a:r>
            <a:r>
              <a:rPr lang="en-US" altLang="zh-HK" sz="3600" dirty="0">
                <a:solidFill>
                  <a:srgbClr val="00B050"/>
                </a:solidFill>
              </a:rPr>
              <a:t>and society to improve the health and well-being of people at work</a:t>
            </a:r>
            <a:r>
              <a:rPr lang="en-US" altLang="zh-HK" sz="3600" dirty="0" smtClean="0">
                <a:solidFill>
                  <a:srgbClr val="00B050"/>
                </a:solidFill>
              </a:rPr>
              <a:t>”</a:t>
            </a:r>
          </a:p>
          <a:p>
            <a:pPr marL="400050" lvl="1" indent="0">
              <a:buNone/>
            </a:pPr>
            <a:r>
              <a:rPr lang="en-US" altLang="zh-HK" sz="3600" dirty="0" smtClean="0">
                <a:solidFill>
                  <a:srgbClr val="00B050"/>
                </a:solidFill>
              </a:rPr>
              <a:t>   </a:t>
            </a:r>
            <a:endParaRPr lang="en-US" altLang="zh-HK" sz="3600" dirty="0">
              <a:solidFill>
                <a:srgbClr val="00B050"/>
              </a:solidFill>
            </a:endParaRPr>
          </a:p>
          <a:p>
            <a:pPr marL="0" indent="0" algn="r" eaLnBrk="1" hangingPunct="1">
              <a:spcBef>
                <a:spcPct val="0"/>
              </a:spcBef>
              <a:buNone/>
              <a:defRPr/>
            </a:pPr>
            <a:r>
              <a:rPr lang="en-US" altLang="zh-HK" sz="24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Luxemburg </a:t>
            </a:r>
            <a:r>
              <a:rPr lang="en-US" altLang="zh-HK" sz="24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Declaration,1997</a:t>
            </a:r>
            <a:endParaRPr lang="zh-HK" altLang="en-US" sz="240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395536" y="2420888"/>
          <a:ext cx="835292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3123436" y="6021288"/>
            <a:ext cx="550747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WHP is a good investment!</a:t>
            </a:r>
            <a:endParaRPr lang="en-US" altLang="zh-TW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150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115616" y="2204864"/>
          <a:ext cx="712879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health@work(revised)_2012050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67744" y="116631"/>
            <a:ext cx="4392488" cy="2020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tLRGFsx28Pc/T0Y8KJ_zJRI/AAAAAAAAAEI/lKGpHbmubto/s1600/footstep_whitebackground1.jpg"/>
          <p:cNvPicPr>
            <a:picLocks noChangeAspect="1" noChangeArrowheads="1"/>
          </p:cNvPicPr>
          <p:nvPr/>
        </p:nvPicPr>
        <p:blipFill>
          <a:blip r:embed="rId2" cstate="print"/>
          <a:srcRect l="11915" t="4863" r="17910" b="7484"/>
          <a:stretch>
            <a:fillRect/>
          </a:stretch>
        </p:blipFill>
        <p:spPr bwMode="auto">
          <a:xfrm rot="2089515">
            <a:off x="507751" y="4623273"/>
            <a:ext cx="1901008" cy="2374431"/>
          </a:xfrm>
          <a:prstGeom prst="rect">
            <a:avLst/>
          </a:prstGeom>
          <a:noFill/>
        </p:spPr>
      </p:pic>
      <p:pic>
        <p:nvPicPr>
          <p:cNvPr id="5" name="Picture 2" descr="http://4.bp.blogspot.com/-tLRGFsx28Pc/T0Y8KJ_zJRI/AAAAAAAAAEI/lKGpHbmubto/s1600/footstep_whitebackground1.jpg"/>
          <p:cNvPicPr>
            <a:picLocks noChangeAspect="1" noChangeArrowheads="1"/>
          </p:cNvPicPr>
          <p:nvPr/>
        </p:nvPicPr>
        <p:blipFill>
          <a:blip r:embed="rId2" cstate="print"/>
          <a:srcRect l="15959" t="8295" r="17892"/>
          <a:stretch>
            <a:fillRect/>
          </a:stretch>
        </p:blipFill>
        <p:spPr bwMode="auto">
          <a:xfrm rot="2022305">
            <a:off x="7014102" y="263557"/>
            <a:ext cx="1637619" cy="2270309"/>
          </a:xfrm>
          <a:prstGeom prst="rect">
            <a:avLst/>
          </a:prstGeom>
          <a:noFill/>
        </p:spPr>
      </p:pic>
      <p:pic>
        <p:nvPicPr>
          <p:cNvPr id="6" name="Picture 2" descr="http://4.bp.blogspot.com/-tLRGFsx28Pc/T0Y8KJ_zJRI/AAAAAAAAAEI/lKGpHbmubto/s1600/footstep_whitebackground1.jpg"/>
          <p:cNvPicPr>
            <a:picLocks noChangeAspect="1" noChangeArrowheads="1"/>
          </p:cNvPicPr>
          <p:nvPr/>
        </p:nvPicPr>
        <p:blipFill>
          <a:blip r:embed="rId2" cstate="print"/>
          <a:srcRect l="17107" t="6838" r="14350" b="6007"/>
          <a:stretch>
            <a:fillRect/>
          </a:stretch>
        </p:blipFill>
        <p:spPr bwMode="auto">
          <a:xfrm rot="1277802">
            <a:off x="3251696" y="3643445"/>
            <a:ext cx="2072981" cy="2635859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210146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rgbClr val="0070C0"/>
                </a:solidFill>
              </a:rPr>
              <a:t>Critical Success Factors 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7" name="內容版面配置區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116202185"/>
              </p:ext>
            </p:extLst>
          </p:nvPr>
        </p:nvGraphicFramePr>
        <p:xfrm>
          <a:off x="251520" y="836712"/>
          <a:ext cx="8713788" cy="4103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rgbClr val="0070C0"/>
                </a:solidFill>
              </a:rPr>
              <a:t>Main Focus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23528" y="1484784"/>
          <a:ext cx="868680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U:\Projects\Misc\Workplace Health Promotion Pilot\Logo - High resolution\6. WHP logos\health@work(revised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996952"/>
            <a:ext cx="3744416" cy="14401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64896" cy="1080120"/>
          </a:xfrm>
        </p:spPr>
        <p:txBody>
          <a:bodyPr>
            <a:normAutofit/>
          </a:bodyPr>
          <a:lstStyle/>
          <a:p>
            <a:r>
              <a:rPr lang="en-US" altLang="zh-HK" b="1" dirty="0" smtClean="0">
                <a:solidFill>
                  <a:srgbClr val="0070C0"/>
                </a:solidFill>
              </a:rPr>
              <a:t>3 types of interventions 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27584" y="1340768"/>
          <a:ext cx="799288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6779096" cy="1138138"/>
          </a:xfrm>
        </p:spPr>
        <p:txBody>
          <a:bodyPr>
            <a:normAutofit/>
          </a:bodyPr>
          <a:lstStyle/>
          <a:p>
            <a:r>
              <a:rPr lang="en-US" altLang="zh-HK" b="1" dirty="0" smtClean="0">
                <a:solidFill>
                  <a:srgbClr val="0070C0"/>
                </a:solidFill>
              </a:rPr>
              <a:t>Main areas</a:t>
            </a:r>
            <a:endParaRPr lang="zh-TW" altLang="en-US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115616" y="1484784"/>
          <a:ext cx="734481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rgbClr val="0070C0"/>
                </a:solidFill>
              </a:rPr>
              <a:t>Who</a:t>
            </a:r>
            <a:endParaRPr lang="zh-TW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Companies registered in Hong Kong and have substantive business </a:t>
            </a:r>
            <a:r>
              <a:rPr lang="en-US" altLang="zh-TW" dirty="0" smtClean="0">
                <a:solidFill>
                  <a:srgbClr val="0070C0"/>
                </a:solidFill>
              </a:rPr>
              <a:t>operation</a:t>
            </a:r>
          </a:p>
          <a:p>
            <a:r>
              <a:rPr lang="en-US" altLang="zh-TW" dirty="0" smtClean="0">
                <a:solidFill>
                  <a:srgbClr val="0070C0"/>
                </a:solidFill>
              </a:rPr>
              <a:t>Undertakes </a:t>
            </a:r>
            <a:r>
              <a:rPr lang="en-US" altLang="zh-TW" dirty="0" smtClean="0">
                <a:solidFill>
                  <a:srgbClr val="0070C0"/>
                </a:solidFill>
              </a:rPr>
              <a:t>to promote workforce health and wellbeing</a:t>
            </a:r>
            <a:endParaRPr lang="zh-TW" altLang="en-US" dirty="0" smtClean="0">
              <a:solidFill>
                <a:srgbClr val="0070C0"/>
              </a:solidFill>
            </a:endParaRPr>
          </a:p>
          <a:p>
            <a:endParaRPr lang="zh-TW" altLang="en-US" dirty="0" smtClean="0">
              <a:solidFill>
                <a:srgbClr val="0070C0"/>
              </a:solidFill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rgbClr val="0070C0"/>
                </a:solidFill>
              </a:rPr>
              <a:t>How</a:t>
            </a:r>
            <a:endParaRPr lang="zh-TW" altLang="en-US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 descr="D:\DCIM\127CANON\IMG_14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780928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</TotalTime>
  <Words>275</Words>
  <Application>Microsoft Office PowerPoint</Application>
  <PresentationFormat>On-screen Show (4:3)</PresentationFormat>
  <Paragraphs>76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佈景主題</vt:lpstr>
      <vt:lpstr>Slide 1</vt:lpstr>
      <vt:lpstr>Workplace Health Promotion</vt:lpstr>
      <vt:lpstr>Slide 3</vt:lpstr>
      <vt:lpstr>Critical Success Factors </vt:lpstr>
      <vt:lpstr>Main Focus</vt:lpstr>
      <vt:lpstr>3 types of interventions </vt:lpstr>
      <vt:lpstr>Main areas</vt:lpstr>
      <vt:lpstr>Who</vt:lpstr>
      <vt:lpstr>How</vt:lpstr>
      <vt:lpstr>When</vt:lpstr>
      <vt:lpstr>What will happen……</vt:lpstr>
      <vt:lpstr>Slide 12</vt:lpstr>
      <vt:lpstr>How much </vt:lpstr>
      <vt:lpstr>Slide 14</vt:lpstr>
      <vt:lpstr>End of Presentation  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Alex FU</dc:creator>
  <cp:lastModifiedBy>smohp1</cp:lastModifiedBy>
  <cp:revision>153</cp:revision>
  <dcterms:created xsi:type="dcterms:W3CDTF">2012-04-28T09:42:56Z</dcterms:created>
  <dcterms:modified xsi:type="dcterms:W3CDTF">2012-06-12T09:54:33Z</dcterms:modified>
</cp:coreProperties>
</file>