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AE0C-C16F-4E68-9D5C-9950D6725282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35E8-BB88-4C34-9CCC-C1C199DC19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4F8E-AA6A-41EF-80A5-2D32E721863E}" type="datetimeFigureOut">
              <a:rPr lang="zh-TW" altLang="en-US" smtClean="0"/>
              <a:pPr/>
              <a:t>2012/5/17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B420-2A4D-4F1D-84D0-586775295F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chool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5186"/>
            <a:ext cx="9144000" cy="47428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華康勘亭流(P)" pitchFamily="66" charset="-120"/>
                <a:ea typeface="華康勘亭流(P)" pitchFamily="66" charset="-120"/>
              </a:rPr>
              <a:t>參與「健康在職先導計劃」－　讓教師健康起來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85918" y="214290"/>
            <a:ext cx="6400800" cy="100013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馬頭涌官立小學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紅磡灣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400" dirty="0"/>
          </a:p>
        </p:txBody>
      </p:sp>
      <p:pic>
        <p:nvPicPr>
          <p:cNvPr id="5" name="圖片 4" descr="MTCHHB(new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428728" cy="12854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934725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928670"/>
          </a:xfrm>
        </p:spPr>
        <p:txBody>
          <a:bodyPr/>
          <a:lstStyle/>
          <a:p>
            <a:r>
              <a:rPr lang="zh-TW" altLang="en-US" dirty="0" smtClean="0"/>
              <a:t>背景資</a:t>
            </a:r>
            <a:r>
              <a:rPr lang="zh-TW" altLang="en-US" dirty="0"/>
              <a:t>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428892"/>
          </a:xfrm>
          <a:solidFill>
            <a:srgbClr val="FFCC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本校有</a:t>
            </a:r>
            <a:r>
              <a:rPr lang="en-US" altLang="zh-TW" dirty="0" smtClean="0"/>
              <a:t>50</a:t>
            </a:r>
            <a:r>
              <a:rPr lang="zh-TW" altLang="en-US" dirty="0" smtClean="0"/>
              <a:t>位教師。</a:t>
            </a:r>
            <a:endParaRPr lang="en-US" altLang="zh-TW" dirty="0" smtClean="0"/>
          </a:p>
          <a:p>
            <a:r>
              <a:rPr lang="zh-TW" altLang="en-US" dirty="0" smtClean="0"/>
              <a:t>教師工作忙碌，容易造成身心疲累。</a:t>
            </a:r>
            <a:endParaRPr lang="en-US" altLang="zh-TW" dirty="0" smtClean="0"/>
          </a:p>
          <a:p>
            <a:r>
              <a:rPr lang="zh-TW" altLang="en-US" dirty="0" smtClean="0"/>
              <a:t>追求健康生活  活出積極人生是學校</a:t>
            </a:r>
            <a:r>
              <a:rPr lang="en-US" altLang="zh-TW" dirty="0" smtClean="0"/>
              <a:t>2009-2012</a:t>
            </a:r>
            <a:r>
              <a:rPr lang="zh-TW" altLang="en-US" dirty="0" smtClean="0"/>
              <a:t>關注事項之一。</a:t>
            </a:r>
            <a:endParaRPr lang="en-US" altLang="zh-TW" dirty="0" smtClean="0"/>
          </a:p>
          <a:p>
            <a:r>
              <a:rPr lang="zh-TW" altLang="en-US" dirty="0" smtClean="0"/>
              <a:t>應衞生署邀請參與。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勘亭流(P)" pitchFamily="66" charset="-120"/>
                <a:ea typeface="華康勘亭流(P)" pitchFamily="66" charset="-120"/>
              </a:rPr>
              <a:t>「健康在職先導計劃」活動一覽表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4282" y="1357298"/>
          <a:ext cx="8501122" cy="50006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65604"/>
                <a:gridCol w="5135518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日</a:t>
                      </a:r>
                      <a:r>
                        <a:rPr lang="zh-TW" altLang="en-US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　</a:t>
                      </a: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期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活</a:t>
                      </a:r>
                      <a:r>
                        <a:rPr lang="zh-TW" altLang="en-US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　</a:t>
                      </a: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動</a:t>
                      </a:r>
                      <a:r>
                        <a:rPr lang="zh-TW" altLang="en-US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　</a:t>
                      </a: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名</a:t>
                      </a:r>
                      <a:r>
                        <a:rPr lang="zh-TW" altLang="en-US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　</a:t>
                      </a:r>
                      <a:r>
                        <a:rPr lang="zh-TW" sz="3600" kern="100" dirty="0" smtClean="0">
                          <a:latin typeface="華康古印體" pitchFamily="65" charset="-120"/>
                          <a:ea typeface="華康古印體" pitchFamily="65" charset="-120"/>
                        </a:rPr>
                        <a:t>稱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1</a:t>
                      </a: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體能測試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3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評估報告發佈會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6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橡筋帶操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7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開心「果」日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8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步步為型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2011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年</a:t>
                      </a:r>
                      <a:r>
                        <a:rPr lang="en-US" sz="3600" kern="100">
                          <a:latin typeface="華康古印體" pitchFamily="65" charset="-120"/>
                          <a:ea typeface="華康古印體" pitchFamily="65" charset="-120"/>
                        </a:rPr>
                        <a:t>8</a:t>
                      </a:r>
                      <a:r>
                        <a:rPr lang="zh-TW" sz="3600" kern="100">
                          <a:latin typeface="華康古印體" pitchFamily="65" charset="-120"/>
                          <a:ea typeface="華康古印體" pitchFamily="65" charset="-120"/>
                        </a:rPr>
                        <a:t>月</a:t>
                      </a:r>
                      <a:endParaRPr lang="zh-TW" sz="3600" kern="10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華康古印體" pitchFamily="65" charset="-120"/>
                          <a:ea typeface="華康古印體" pitchFamily="65" charset="-120"/>
                        </a:rPr>
                        <a:t>睇「營」籤 ‧ 搵小食</a:t>
                      </a:r>
                      <a:endParaRPr lang="zh-TW" sz="3600" kern="100" dirty="0">
                        <a:latin typeface="華康古印體" pitchFamily="65" charset="-120"/>
                        <a:ea typeface="華康古印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hool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5186"/>
            <a:ext cx="9144000" cy="47428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活動花絮</a:t>
            </a:r>
            <a:endParaRPr lang="zh-TW" altLang="en-US" dirty="0"/>
          </a:p>
        </p:txBody>
      </p:sp>
      <p:pic>
        <p:nvPicPr>
          <p:cNvPr id="9" name="Picture 1" descr="步步為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5741">
            <a:off x="4903762" y="1090141"/>
            <a:ext cx="3761068" cy="28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體能檢查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4812">
            <a:off x="4640694" y="3723424"/>
            <a:ext cx="4042071" cy="267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毛巾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3750">
            <a:off x="284905" y="3912671"/>
            <a:ext cx="3768424" cy="28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生果日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48176">
            <a:off x="230669" y="1217165"/>
            <a:ext cx="4326713" cy="28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89"/>
            <a:ext cx="1357322" cy="1865961"/>
          </a:xfrm>
          <a:prstGeom prst="rect">
            <a:avLst/>
          </a:prstGeom>
          <a:noFill/>
        </p:spPr>
      </p:pic>
      <p:pic>
        <p:nvPicPr>
          <p:cNvPr id="15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57166"/>
            <a:ext cx="838348" cy="1152508"/>
          </a:xfrm>
          <a:prstGeom prst="rect">
            <a:avLst/>
          </a:prstGeom>
          <a:noFill/>
        </p:spPr>
      </p:pic>
      <p:pic>
        <p:nvPicPr>
          <p:cNvPr id="16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928670"/>
            <a:ext cx="562120" cy="77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hool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15186"/>
            <a:ext cx="9144000" cy="47428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教師心聲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2000240"/>
            <a:ext cx="3857652" cy="21431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zh-TW" altLang="en-US" sz="2000" dirty="0" smtClean="0"/>
              <a:t>體能測試讓我更清楚自己</a:t>
            </a:r>
            <a:endParaRPr lang="en-US" altLang="zh-TW" sz="2000" dirty="0" smtClean="0"/>
          </a:p>
          <a:p>
            <a:pPr>
              <a:buNone/>
            </a:pPr>
            <a:r>
              <a:rPr lang="zh-TW" altLang="en-US" sz="2000" dirty="0" smtClean="0"/>
              <a:t>的身體，更關心自己的健</a:t>
            </a:r>
            <a:endParaRPr lang="en-US" altLang="zh-TW" sz="2000" dirty="0" smtClean="0"/>
          </a:p>
          <a:p>
            <a:pPr>
              <a:buNone/>
            </a:pPr>
            <a:r>
              <a:rPr lang="zh-TW" altLang="en-US" sz="2000" dirty="0" smtClean="0"/>
              <a:t>康。原來自己要多運動才</a:t>
            </a:r>
            <a:endParaRPr lang="en-US" altLang="zh-TW" sz="2000" dirty="0" smtClean="0"/>
          </a:p>
          <a:p>
            <a:pPr>
              <a:buNone/>
            </a:pPr>
            <a:r>
              <a:rPr lang="zh-TW" altLang="en-US" sz="2000" dirty="0" smtClean="0"/>
              <a:t>行啊！</a:t>
            </a:r>
            <a:endParaRPr lang="zh-TW" altLang="en-US" sz="20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14282" y="4857760"/>
            <a:ext cx="3071834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有關營養標籤的工作坊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對我的日常生活有很大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的幫助，日後去超級市場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買東西一定要多看看。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643306" y="1142984"/>
            <a:ext cx="5214974" cy="17145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營養標籤的講座增進了我們有關這方面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的知識，對我們常識科的教學甚有裨益。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dirty="0" smtClean="0"/>
              <a:t>在公在私，這個計劃對我們有很大的啟</a:t>
            </a:r>
            <a:endParaRPr lang="en-US" altLang="zh-TW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dirty="0" smtClean="0"/>
              <a:t>發性。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214678" y="3143248"/>
            <a:ext cx="4572032" cy="17859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原來在學校附近走一圈也是不錯的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運動，自己工作多年也不知道。多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謝學校安排這個有趣的活動。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0" y="5072074"/>
            <a:ext cx="4286280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能與同事一齊排排坐</a:t>
            </a:r>
            <a:r>
              <a:rPr lang="zh-TW" altLang="en-US" sz="2000" dirty="0" smtClean="0"/>
              <a:t>，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吃水果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dirty="0" smtClean="0"/>
              <a:t>挺有趣！有一種回到校園時的</a:t>
            </a:r>
            <a:endParaRPr lang="en-US" altLang="zh-TW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000" dirty="0" smtClean="0"/>
              <a:t>感覺。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89"/>
            <a:ext cx="1357322" cy="1865961"/>
          </a:xfrm>
          <a:prstGeom prst="rect">
            <a:avLst/>
          </a:prstGeom>
          <a:noFill/>
        </p:spPr>
      </p:pic>
      <p:pic>
        <p:nvPicPr>
          <p:cNvPr id="15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838348" cy="1152508"/>
          </a:xfrm>
          <a:prstGeom prst="rect">
            <a:avLst/>
          </a:prstGeom>
          <a:noFill/>
        </p:spPr>
      </p:pic>
      <p:pic>
        <p:nvPicPr>
          <p:cNvPr id="16" name="Picture 2" descr="C:\Documents and Settings\ckc\Local Settings\Temporary Internet Files\Content.IE5\W6UXCIEN\MC9004452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928670"/>
            <a:ext cx="562120" cy="77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關注健康的延續</a:t>
            </a:r>
            <a:endParaRPr lang="zh-TW" altLang="en-US" dirty="0"/>
          </a:p>
        </p:txBody>
      </p:sp>
      <p:pic>
        <p:nvPicPr>
          <p:cNvPr id="4" name="Picture 7" descr="20110421 紅馬教師發展日 滘西洲 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55"/>
            <a:ext cx="9144000" cy="68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14282" y="214290"/>
            <a:ext cx="771530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/>
              <a:t>全體教師在西貢滘西洲學習放鬆身心，共度愉快的一天</a:t>
            </a:r>
            <a:endParaRPr lang="zh-TW" altLang="en-US" sz="3200" dirty="0"/>
          </a:p>
        </p:txBody>
      </p:sp>
      <p:pic>
        <p:nvPicPr>
          <p:cNvPr id="2050" name="Picture 2" descr="C:\Documents and Settings\ckc\Local Settings\Temporary Internet Files\Content.IE5\76K5CL30\MC9000792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5939" y="357166"/>
            <a:ext cx="1858061" cy="1844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共用文件\圖及照片類\學校活動照\2010-2011年度\教師活動類\教師身心健康課程\2011-02-17\IMG_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397" y="3929066"/>
            <a:ext cx="3483127" cy="261219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教師身心靈工作坊</a:t>
            </a:r>
            <a:endParaRPr lang="zh-TW" altLang="en-US" dirty="0"/>
          </a:p>
        </p:txBody>
      </p:sp>
      <p:pic>
        <p:nvPicPr>
          <p:cNvPr id="5" name="Picture 8" descr="IMG_2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2274">
            <a:off x="5268485" y="1205473"/>
            <a:ext cx="3452884" cy="25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:\共用文件\圖及照片類\學校活動照\2010-2011年度\教師活動類\教師身心健康課程\2011-03-24\IMG_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3571900" cy="2678772"/>
          </a:xfrm>
          <a:prstGeom prst="rect">
            <a:avLst/>
          </a:prstGeom>
          <a:noFill/>
        </p:spPr>
      </p:pic>
      <p:pic>
        <p:nvPicPr>
          <p:cNvPr id="6" name="Picture 9" descr="IMG_3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8020">
            <a:off x="383265" y="1302766"/>
            <a:ext cx="3557724" cy="266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143108" y="3429000"/>
            <a:ext cx="500062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教師身心靈工作坊：太極、八鍛錦、瑜伽、觀呼吸、香薰、穴位等。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/>
          <a:lstStyle/>
          <a:p>
            <a:r>
              <a:rPr lang="zh-TW" altLang="en-US" dirty="0" smtClean="0"/>
              <a:t>關注健康的延續</a:t>
            </a:r>
            <a:endParaRPr lang="zh-TW" altLang="en-US" dirty="0"/>
          </a:p>
        </p:txBody>
      </p:sp>
      <p:pic>
        <p:nvPicPr>
          <p:cNvPr id="4" name="圖片 3" descr="2012-04-27 13.24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5524538" cy="4143404"/>
          </a:xfrm>
          <a:prstGeom prst="rect">
            <a:avLst/>
          </a:prstGeom>
        </p:spPr>
      </p:pic>
      <p:pic>
        <p:nvPicPr>
          <p:cNvPr id="5" name="圖片 4" descr="2012-04-27 13.22.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95944" y="690543"/>
            <a:ext cx="3810027" cy="2857520"/>
          </a:xfrm>
          <a:prstGeom prst="rect">
            <a:avLst/>
          </a:prstGeom>
        </p:spPr>
      </p:pic>
      <p:pic>
        <p:nvPicPr>
          <p:cNvPr id="6" name="圖片 5" descr="2012-04-27 13.23.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10000" y="5119694"/>
            <a:ext cx="6096000" cy="4572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85786" y="5786454"/>
            <a:ext cx="198002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 smtClean="0"/>
              <a:t>溫馨提示資訊角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9322" y="3714752"/>
            <a:ext cx="198002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 smtClean="0"/>
              <a:t>健康的生活習慣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72330" y="5357826"/>
            <a:ext cx="12105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 smtClean="0"/>
              <a:t>有用資訊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854200"/>
            <a:ext cx="9105900" cy="50038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1604" y="2428868"/>
            <a:ext cx="6400800" cy="542932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馬頭涌官立小學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紅磡灣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5" name="圖片 4" descr="MTCHHB(new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85728"/>
            <a:ext cx="2143814" cy="192882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71736" y="3214686"/>
            <a:ext cx="44422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600" dirty="0" smtClean="0">
                <a:solidFill>
                  <a:schemeClr val="accent2">
                    <a:lumMod val="75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多謝</a:t>
            </a:r>
            <a:endParaRPr lang="zh-TW" altLang="en-US" sz="16600" dirty="0">
              <a:solidFill>
                <a:schemeClr val="accent2">
                  <a:lumMod val="75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335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佈景主題</vt:lpstr>
      <vt:lpstr>參與「健康在職先導計劃」－　讓教師健康起來</vt:lpstr>
      <vt:lpstr>背景資料</vt:lpstr>
      <vt:lpstr>「健康在職先導計劃」活動一覽表</vt:lpstr>
      <vt:lpstr>活動花絮</vt:lpstr>
      <vt:lpstr>教師心聲</vt:lpstr>
      <vt:lpstr>關注健康的延續</vt:lpstr>
      <vt:lpstr>教師身心靈工作坊</vt:lpstr>
      <vt:lpstr>關注健康的延續</vt:lpstr>
      <vt:lpstr>Slide 9</vt:lpstr>
    </vt:vector>
  </TitlesOfParts>
  <Company>mtchhb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參與「健康在職先導計劃」－　讓教師健康起來</dc:title>
  <dc:creator>ckc</dc:creator>
  <cp:lastModifiedBy>nohp8</cp:lastModifiedBy>
  <cp:revision>17</cp:revision>
  <dcterms:created xsi:type="dcterms:W3CDTF">2012-04-27T03:30:37Z</dcterms:created>
  <dcterms:modified xsi:type="dcterms:W3CDTF">2012-05-17T04:49:41Z</dcterms:modified>
</cp:coreProperties>
</file>