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diagrams/colors1.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tags/tag14.xml" ContentType="application/vnd.openxmlformats-officedocument.presentationml.tags+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tags/tag11.xml" ContentType="application/vnd.openxmlformats-officedocument.presentationml.tags+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9"/>
  </p:notesMasterIdLst>
  <p:handoutMasterIdLst>
    <p:handoutMasterId r:id="rId20"/>
  </p:handoutMasterIdLst>
  <p:sldIdLst>
    <p:sldId id="259" r:id="rId2"/>
    <p:sldId id="286" r:id="rId3"/>
    <p:sldId id="450" r:id="rId4"/>
    <p:sldId id="288" r:id="rId5"/>
    <p:sldId id="293" r:id="rId6"/>
    <p:sldId id="279" r:id="rId7"/>
    <p:sldId id="280" r:id="rId8"/>
    <p:sldId id="435" r:id="rId9"/>
    <p:sldId id="452" r:id="rId10"/>
    <p:sldId id="453" r:id="rId11"/>
    <p:sldId id="454" r:id="rId12"/>
    <p:sldId id="455" r:id="rId13"/>
    <p:sldId id="456" r:id="rId14"/>
    <p:sldId id="457" r:id="rId15"/>
    <p:sldId id="458" r:id="rId16"/>
    <p:sldId id="459" r:id="rId17"/>
    <p:sldId id="460" r:id="rId18"/>
  </p:sldIdLst>
  <p:sldSz cx="9144000" cy="6858000" type="screen4x3"/>
  <p:notesSz cx="6648450" cy="9896475"/>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66"/>
    <a:srgbClr val="009900"/>
    <a:srgbClr val="DDDDFF"/>
    <a:srgbClr val="CCCCFF"/>
    <a:srgbClr val="CC6600"/>
    <a:srgbClr val="BCD3EE"/>
    <a:srgbClr val="FDEEE7"/>
    <a:srgbClr val="EDFAEA"/>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81230" autoAdjust="0"/>
  </p:normalViewPr>
  <p:slideViewPr>
    <p:cSldViewPr>
      <p:cViewPr>
        <p:scale>
          <a:sx n="60" d="100"/>
          <a:sy n="60" d="100"/>
        </p:scale>
        <p:origin x="-1396" y="-48"/>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254" y="-84"/>
      </p:cViewPr>
      <p:guideLst>
        <p:guide orient="horz" pos="3119"/>
        <p:guide pos="209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8ABC9-B6F0-4B08-9061-C546567118CE}"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3B1D7888-86C5-4646-BA86-BE531CB9685D}">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公司願景</a:t>
          </a:r>
          <a:endParaRPr lang="zh-TW" altLang="en-US" sz="2400" b="1" dirty="0"/>
        </a:p>
      </dgm:t>
    </dgm:pt>
    <dgm:pt modelId="{B7743309-3EC0-4F45-BEA4-6900A7E74941}" type="parTrans" cxnId="{3D8EEC10-A6F4-41B2-93DB-D98BB84EB345}">
      <dgm:prSet/>
      <dgm:spPr/>
      <dgm:t>
        <a:bodyPr/>
        <a:lstStyle/>
        <a:p>
          <a:endParaRPr lang="zh-TW" altLang="en-US"/>
        </a:p>
      </dgm:t>
    </dgm:pt>
    <dgm:pt modelId="{06B24000-D676-47E1-BD12-C9266C560489}" type="sibTrans" cxnId="{3D8EEC10-A6F4-41B2-93DB-D98BB84EB345}">
      <dgm:prSet/>
      <dgm:spPr/>
      <dgm:t>
        <a:bodyPr/>
        <a:lstStyle/>
        <a:p>
          <a:endParaRPr lang="zh-TW" altLang="en-US"/>
        </a:p>
      </dgm:t>
    </dgm:pt>
    <dgm:pt modelId="{649526DD-BB54-4E08-ABA2-7218FC894445}">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躋身入亞太區最優秀物業及設施管理公司行列。</a:t>
          </a:r>
          <a:endParaRPr lang="zh-TW" altLang="en-US" sz="1800" b="1" dirty="0"/>
        </a:p>
      </dgm:t>
    </dgm:pt>
    <dgm:pt modelId="{0C145841-D192-4866-A7A1-1B9C92143B56}" type="parTrans" cxnId="{538135E4-5DBC-4E29-AD7A-AE5388C961F6}">
      <dgm:prSet/>
      <dgm:spPr/>
      <dgm:t>
        <a:bodyPr/>
        <a:lstStyle/>
        <a:p>
          <a:endParaRPr lang="zh-TW" altLang="en-US"/>
        </a:p>
      </dgm:t>
    </dgm:pt>
    <dgm:pt modelId="{6696E496-64BC-40D6-BC83-4466EF5F9026}" type="sibTrans" cxnId="{538135E4-5DBC-4E29-AD7A-AE5388C961F6}">
      <dgm:prSet/>
      <dgm:spPr/>
      <dgm:t>
        <a:bodyPr/>
        <a:lstStyle/>
        <a:p>
          <a:endParaRPr lang="zh-TW" altLang="en-US"/>
        </a:p>
      </dgm:t>
    </dgm:pt>
    <dgm:pt modelId="{835B1B06-2B95-4ADB-BF4F-2BF62DCA033A}">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公司使命</a:t>
          </a:r>
          <a:endParaRPr lang="zh-TW" altLang="en-US" sz="2400" b="1" dirty="0"/>
        </a:p>
      </dgm:t>
    </dgm:pt>
    <dgm:pt modelId="{0C327F49-BFA4-4B31-AE91-C26CCDF8D2F9}" type="parTrans" cxnId="{4909F166-E264-444E-997E-1B0F7830A040}">
      <dgm:prSet/>
      <dgm:spPr/>
      <dgm:t>
        <a:bodyPr/>
        <a:lstStyle/>
        <a:p>
          <a:endParaRPr lang="zh-TW" altLang="en-US"/>
        </a:p>
      </dgm:t>
    </dgm:pt>
    <dgm:pt modelId="{9A9402D4-880F-4054-8481-A6610430C7A2}" type="sibTrans" cxnId="{4909F166-E264-444E-997E-1B0F7830A040}">
      <dgm:prSet/>
      <dgm:spPr/>
      <dgm:t>
        <a:bodyPr/>
        <a:lstStyle/>
        <a:p>
          <a:endParaRPr lang="zh-TW" altLang="en-US"/>
        </a:p>
      </dgm:t>
    </dgm:pt>
    <dgm:pt modelId="{10C8ACAE-A7DC-4FBC-A524-BD379805C798}">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 持續提昇服務質素，超越客戶的期望。</a:t>
          </a:r>
          <a:endParaRPr lang="zh-TW" altLang="en-US" sz="1800" b="1" dirty="0"/>
        </a:p>
      </dgm:t>
    </dgm:pt>
    <dgm:pt modelId="{F1C8F5FA-190B-4ECD-990D-37B54B464529}" type="parTrans" cxnId="{8E17142A-DED8-4493-BA93-9CC7682851BD}">
      <dgm:prSet/>
      <dgm:spPr/>
      <dgm:t>
        <a:bodyPr/>
        <a:lstStyle/>
        <a:p>
          <a:endParaRPr lang="zh-TW" altLang="en-US"/>
        </a:p>
      </dgm:t>
    </dgm:pt>
    <dgm:pt modelId="{A29FE257-EFCD-48A2-A2C4-E7966DF39AFA}" type="sibTrans" cxnId="{8E17142A-DED8-4493-BA93-9CC7682851BD}">
      <dgm:prSet/>
      <dgm:spPr/>
      <dgm:t>
        <a:bodyPr/>
        <a:lstStyle/>
        <a:p>
          <a:endParaRPr lang="zh-TW" altLang="en-US"/>
        </a:p>
      </dgm:t>
    </dgm:pt>
    <dgm:pt modelId="{3D94A138-76CB-4B77-ABE5-1C5B6A0C2B09}" type="pres">
      <dgm:prSet presAssocID="{6428ABC9-B6F0-4B08-9061-C546567118CE}" presName="Name0" presStyleCnt="0">
        <dgm:presLayoutVars>
          <dgm:dir/>
          <dgm:animLvl val="lvl"/>
          <dgm:resizeHandles val="exact"/>
        </dgm:presLayoutVars>
      </dgm:prSet>
      <dgm:spPr/>
      <dgm:t>
        <a:bodyPr/>
        <a:lstStyle/>
        <a:p>
          <a:endParaRPr lang="zh-TW" altLang="en-US"/>
        </a:p>
      </dgm:t>
    </dgm:pt>
    <dgm:pt modelId="{2565E7B4-E219-47B5-85CB-534F821A367F}" type="pres">
      <dgm:prSet presAssocID="{3B1D7888-86C5-4646-BA86-BE531CB9685D}" presName="linNode" presStyleCnt="0"/>
      <dgm:spPr/>
    </dgm:pt>
    <dgm:pt modelId="{4AC3DC8F-FF22-41FA-BA8C-3CB6CFCE1C0F}" type="pres">
      <dgm:prSet presAssocID="{3B1D7888-86C5-4646-BA86-BE531CB9685D}" presName="parentText" presStyleLbl="node1" presStyleIdx="0" presStyleCnt="2" custScaleX="172727">
        <dgm:presLayoutVars>
          <dgm:chMax val="1"/>
          <dgm:bulletEnabled val="1"/>
        </dgm:presLayoutVars>
      </dgm:prSet>
      <dgm:spPr/>
      <dgm:t>
        <a:bodyPr/>
        <a:lstStyle/>
        <a:p>
          <a:endParaRPr lang="zh-TW" altLang="en-US"/>
        </a:p>
      </dgm:t>
    </dgm:pt>
    <dgm:pt modelId="{47C612DF-918A-4B2A-9969-30B8C142B2F6}" type="pres">
      <dgm:prSet presAssocID="{3B1D7888-86C5-4646-BA86-BE531CB9685D}" presName="descendantText" presStyleLbl="alignAccFollowNode1" presStyleIdx="0" presStyleCnt="2" custScaleX="404776">
        <dgm:presLayoutVars>
          <dgm:bulletEnabled val="1"/>
        </dgm:presLayoutVars>
      </dgm:prSet>
      <dgm:spPr/>
      <dgm:t>
        <a:bodyPr/>
        <a:lstStyle/>
        <a:p>
          <a:endParaRPr lang="zh-TW" altLang="en-US"/>
        </a:p>
      </dgm:t>
    </dgm:pt>
    <dgm:pt modelId="{09D324DB-FDBF-4929-9CBE-971493622634}" type="pres">
      <dgm:prSet presAssocID="{06B24000-D676-47E1-BD12-C9266C560489}" presName="sp" presStyleCnt="0"/>
      <dgm:spPr/>
    </dgm:pt>
    <dgm:pt modelId="{1D5A3556-D619-41AA-A5E1-743C57E8DEA5}" type="pres">
      <dgm:prSet presAssocID="{835B1B06-2B95-4ADB-BF4F-2BF62DCA033A}" presName="linNode" presStyleCnt="0"/>
      <dgm:spPr/>
    </dgm:pt>
    <dgm:pt modelId="{4D9B6D98-C98C-438F-AD5B-FE1428A775BD}" type="pres">
      <dgm:prSet presAssocID="{835B1B06-2B95-4ADB-BF4F-2BF62DCA033A}" presName="parentText" presStyleLbl="node1" presStyleIdx="1" presStyleCnt="2" custScaleX="172727">
        <dgm:presLayoutVars>
          <dgm:chMax val="1"/>
          <dgm:bulletEnabled val="1"/>
        </dgm:presLayoutVars>
      </dgm:prSet>
      <dgm:spPr/>
      <dgm:t>
        <a:bodyPr/>
        <a:lstStyle/>
        <a:p>
          <a:endParaRPr lang="zh-TW" altLang="en-US"/>
        </a:p>
      </dgm:t>
    </dgm:pt>
    <dgm:pt modelId="{76CE81F4-389A-4387-B62D-1ECFD8B5E1D3}" type="pres">
      <dgm:prSet presAssocID="{835B1B06-2B95-4ADB-BF4F-2BF62DCA033A}" presName="descendantText" presStyleLbl="alignAccFollowNode1" presStyleIdx="1" presStyleCnt="2" custScaleX="404776">
        <dgm:presLayoutVars>
          <dgm:bulletEnabled val="1"/>
        </dgm:presLayoutVars>
      </dgm:prSet>
      <dgm:spPr/>
      <dgm:t>
        <a:bodyPr/>
        <a:lstStyle/>
        <a:p>
          <a:endParaRPr lang="zh-TW" altLang="en-US"/>
        </a:p>
      </dgm:t>
    </dgm:pt>
  </dgm:ptLst>
  <dgm:cxnLst>
    <dgm:cxn modelId="{4909F166-E264-444E-997E-1B0F7830A040}" srcId="{6428ABC9-B6F0-4B08-9061-C546567118CE}" destId="{835B1B06-2B95-4ADB-BF4F-2BF62DCA033A}" srcOrd="1" destOrd="0" parTransId="{0C327F49-BFA4-4B31-AE91-C26CCDF8D2F9}" sibTransId="{9A9402D4-880F-4054-8481-A6610430C7A2}"/>
    <dgm:cxn modelId="{8E17142A-DED8-4493-BA93-9CC7682851BD}" srcId="{835B1B06-2B95-4ADB-BF4F-2BF62DCA033A}" destId="{10C8ACAE-A7DC-4FBC-A524-BD379805C798}" srcOrd="0" destOrd="0" parTransId="{F1C8F5FA-190B-4ECD-990D-37B54B464529}" sibTransId="{A29FE257-EFCD-48A2-A2C4-E7966DF39AFA}"/>
    <dgm:cxn modelId="{412A9FB5-57CB-464A-8AAD-85223BCD513F}" type="presOf" srcId="{835B1B06-2B95-4ADB-BF4F-2BF62DCA033A}" destId="{4D9B6D98-C98C-438F-AD5B-FE1428A775BD}" srcOrd="0" destOrd="0" presId="urn:microsoft.com/office/officeart/2005/8/layout/vList5"/>
    <dgm:cxn modelId="{658328AA-74DD-4FFF-AE6A-38BDFBBEA358}" type="presOf" srcId="{10C8ACAE-A7DC-4FBC-A524-BD379805C798}" destId="{76CE81F4-389A-4387-B62D-1ECFD8B5E1D3}" srcOrd="0" destOrd="0" presId="urn:microsoft.com/office/officeart/2005/8/layout/vList5"/>
    <dgm:cxn modelId="{896860AD-0B1A-4D66-B94E-02B0053A95C5}" type="presOf" srcId="{6428ABC9-B6F0-4B08-9061-C546567118CE}" destId="{3D94A138-76CB-4B77-ABE5-1C5B6A0C2B09}" srcOrd="0" destOrd="0" presId="urn:microsoft.com/office/officeart/2005/8/layout/vList5"/>
    <dgm:cxn modelId="{0370EFFF-75BF-4019-9D42-15229FE8418F}" type="presOf" srcId="{3B1D7888-86C5-4646-BA86-BE531CB9685D}" destId="{4AC3DC8F-FF22-41FA-BA8C-3CB6CFCE1C0F}" srcOrd="0" destOrd="0" presId="urn:microsoft.com/office/officeart/2005/8/layout/vList5"/>
    <dgm:cxn modelId="{3D8EEC10-A6F4-41B2-93DB-D98BB84EB345}" srcId="{6428ABC9-B6F0-4B08-9061-C546567118CE}" destId="{3B1D7888-86C5-4646-BA86-BE531CB9685D}" srcOrd="0" destOrd="0" parTransId="{B7743309-3EC0-4F45-BEA4-6900A7E74941}" sibTransId="{06B24000-D676-47E1-BD12-C9266C560489}"/>
    <dgm:cxn modelId="{538135E4-5DBC-4E29-AD7A-AE5388C961F6}" srcId="{3B1D7888-86C5-4646-BA86-BE531CB9685D}" destId="{649526DD-BB54-4E08-ABA2-7218FC894445}" srcOrd="0" destOrd="0" parTransId="{0C145841-D192-4866-A7A1-1B9C92143B56}" sibTransId="{6696E496-64BC-40D6-BC83-4466EF5F9026}"/>
    <dgm:cxn modelId="{5FA63DDB-9835-4D96-95DD-2D35A556EA9A}" type="presOf" srcId="{649526DD-BB54-4E08-ABA2-7218FC894445}" destId="{47C612DF-918A-4B2A-9969-30B8C142B2F6}" srcOrd="0" destOrd="0" presId="urn:microsoft.com/office/officeart/2005/8/layout/vList5"/>
    <dgm:cxn modelId="{434FA6A0-1E4E-4D17-B97B-56C89B179C9A}" type="presParOf" srcId="{3D94A138-76CB-4B77-ABE5-1C5B6A0C2B09}" destId="{2565E7B4-E219-47B5-85CB-534F821A367F}" srcOrd="0" destOrd="0" presId="urn:microsoft.com/office/officeart/2005/8/layout/vList5"/>
    <dgm:cxn modelId="{45F8B519-666B-41E3-A38A-C10DC369B93E}" type="presParOf" srcId="{2565E7B4-E219-47B5-85CB-534F821A367F}" destId="{4AC3DC8F-FF22-41FA-BA8C-3CB6CFCE1C0F}" srcOrd="0" destOrd="0" presId="urn:microsoft.com/office/officeart/2005/8/layout/vList5"/>
    <dgm:cxn modelId="{A448675C-1FE8-45D0-AE98-69DBF1329387}" type="presParOf" srcId="{2565E7B4-E219-47B5-85CB-534F821A367F}" destId="{47C612DF-918A-4B2A-9969-30B8C142B2F6}" srcOrd="1" destOrd="0" presId="urn:microsoft.com/office/officeart/2005/8/layout/vList5"/>
    <dgm:cxn modelId="{74664097-6360-4224-B34C-46C983DED568}" type="presParOf" srcId="{3D94A138-76CB-4B77-ABE5-1C5B6A0C2B09}" destId="{09D324DB-FDBF-4929-9CBE-971493622634}" srcOrd="1" destOrd="0" presId="urn:microsoft.com/office/officeart/2005/8/layout/vList5"/>
    <dgm:cxn modelId="{ECCCFEB2-E053-4A3D-9893-AD541AB0050F}" type="presParOf" srcId="{3D94A138-76CB-4B77-ABE5-1C5B6A0C2B09}" destId="{1D5A3556-D619-41AA-A5E1-743C57E8DEA5}" srcOrd="2" destOrd="0" presId="urn:microsoft.com/office/officeart/2005/8/layout/vList5"/>
    <dgm:cxn modelId="{DDBC9CB3-9E2B-456B-BB3E-5734A3B62B7F}" type="presParOf" srcId="{1D5A3556-D619-41AA-A5E1-743C57E8DEA5}" destId="{4D9B6D98-C98C-438F-AD5B-FE1428A775BD}" srcOrd="0" destOrd="0" presId="urn:microsoft.com/office/officeart/2005/8/layout/vList5"/>
    <dgm:cxn modelId="{7A47A6A6-DEC6-490A-9E8D-77C67CBE7A03}" type="presParOf" srcId="{1D5A3556-D619-41AA-A5E1-743C57E8DEA5}" destId="{76CE81F4-389A-4387-B62D-1ECFD8B5E1D3}"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30CD6-3CB8-4DE6-96C0-DB9220A9545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TW" altLang="en-US"/>
        </a:p>
      </dgm:t>
    </dgm:pt>
    <dgm:pt modelId="{2A0BB6FA-68C9-4BB8-871D-7E51A386A841}">
      <dgm:prSet phldrT="[文字]" custT="1"/>
      <dgm:spPr/>
      <dgm:t>
        <a:bodyPr/>
        <a:lstStyle/>
        <a:p>
          <a:r>
            <a:rPr lang="zh-TW" altLang="en-US" sz="1800" b="1" dirty="0" smtClean="0">
              <a:latin typeface="微軟正黑體" pitchFamily="34" charset="-120"/>
              <a:ea typeface="微軟正黑體" pitchFamily="34" charset="-120"/>
            </a:rPr>
            <a:t>追求卓越成就</a:t>
          </a:r>
          <a:endParaRPr lang="zh-TW" altLang="en-US" sz="1800" b="1" dirty="0">
            <a:latin typeface="微軟正黑體" pitchFamily="34" charset="-120"/>
            <a:ea typeface="微軟正黑體" pitchFamily="34" charset="-120"/>
          </a:endParaRPr>
        </a:p>
      </dgm:t>
    </dgm:pt>
    <dgm:pt modelId="{5410C96E-DC1E-4282-BF3B-6B6AB201E6D5}" type="parTrans" cxnId="{5FE5B80C-E29C-44A2-B8C5-6274A051496B}">
      <dgm:prSet/>
      <dgm:spPr/>
      <dgm:t>
        <a:bodyPr/>
        <a:lstStyle/>
        <a:p>
          <a:endParaRPr lang="zh-TW" altLang="en-US"/>
        </a:p>
      </dgm:t>
    </dgm:pt>
    <dgm:pt modelId="{43413539-0BAF-410C-94B5-D932CA556A48}" type="sibTrans" cxnId="{5FE5B80C-E29C-44A2-B8C5-6274A051496B}">
      <dgm:prSet/>
      <dgm:spPr/>
      <dgm:t>
        <a:bodyPr/>
        <a:lstStyle/>
        <a:p>
          <a:endParaRPr lang="zh-TW" altLang="en-US"/>
        </a:p>
      </dgm:t>
    </dgm:pt>
    <dgm:pt modelId="{444FF10D-58B6-46AB-A10E-3199B95F3BD1}">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核心價值</a:t>
          </a:r>
          <a:endParaRPr lang="zh-TW" altLang="en-US" sz="2400" b="1" dirty="0">
            <a:latin typeface="微軟正黑體" pitchFamily="34" charset="-120"/>
            <a:ea typeface="微軟正黑體" pitchFamily="34" charset="-120"/>
          </a:endParaRPr>
        </a:p>
      </dgm:t>
    </dgm:pt>
    <dgm:pt modelId="{FFF3E776-E748-4E37-80BA-CC819C3CA379}" type="sibTrans" cxnId="{C3D00732-D016-49CF-AE48-831523A172D5}">
      <dgm:prSet/>
      <dgm:spPr/>
      <dgm:t>
        <a:bodyPr/>
        <a:lstStyle/>
        <a:p>
          <a:endParaRPr lang="zh-TW" altLang="en-US"/>
        </a:p>
      </dgm:t>
    </dgm:pt>
    <dgm:pt modelId="{F09B9EE2-A4B4-4375-BD76-0E1BFDAC2506}" type="parTrans" cxnId="{C3D00732-D016-49CF-AE48-831523A172D5}">
      <dgm:prSet/>
      <dgm:spPr/>
      <dgm:t>
        <a:bodyPr/>
        <a:lstStyle/>
        <a:p>
          <a:endParaRPr lang="zh-TW" altLang="en-US"/>
        </a:p>
      </dgm:t>
    </dgm:pt>
    <dgm:pt modelId="{C42DD0E6-2E36-491E-BF5D-E17F38ADED04}">
      <dgm:prSet phldrT="[文字]" custT="1"/>
      <dgm:spPr/>
      <dgm:t>
        <a:bodyPr/>
        <a:lstStyle/>
        <a:p>
          <a:r>
            <a:rPr lang="zh-TW" altLang="en-US" sz="1800" b="1" dirty="0" smtClean="0">
              <a:latin typeface="微軟正黑體" pitchFamily="34" charset="-120"/>
              <a:ea typeface="微軟正黑體" pitchFamily="34" charset="-120"/>
            </a:rPr>
            <a:t>確保企業操守</a:t>
          </a:r>
          <a:endParaRPr lang="zh-TW" altLang="en-US" sz="1800" b="1" dirty="0">
            <a:latin typeface="微軟正黑體" pitchFamily="34" charset="-120"/>
            <a:ea typeface="微軟正黑體" pitchFamily="34" charset="-120"/>
          </a:endParaRPr>
        </a:p>
      </dgm:t>
    </dgm:pt>
    <dgm:pt modelId="{60103464-2C3D-4AA6-BF86-A65944E80379}" type="parTrans" cxnId="{A6E633F0-5FEE-4618-9626-523A9C9918D8}">
      <dgm:prSet/>
      <dgm:spPr/>
      <dgm:t>
        <a:bodyPr/>
        <a:lstStyle/>
        <a:p>
          <a:endParaRPr lang="zh-TW" altLang="en-US"/>
        </a:p>
      </dgm:t>
    </dgm:pt>
    <dgm:pt modelId="{2014A165-FD4B-42DF-896C-2D2D08123112}" type="sibTrans" cxnId="{A6E633F0-5FEE-4618-9626-523A9C9918D8}">
      <dgm:prSet/>
      <dgm:spPr/>
      <dgm:t>
        <a:bodyPr/>
        <a:lstStyle/>
        <a:p>
          <a:endParaRPr lang="zh-TW" altLang="en-US"/>
        </a:p>
      </dgm:t>
    </dgm:pt>
    <dgm:pt modelId="{06AA02F3-AC04-46C9-B63B-043DBAD7BE18}">
      <dgm:prSet phldrT="[文字]" custT="1"/>
      <dgm:spPr/>
      <dgm:t>
        <a:bodyPr/>
        <a:lstStyle/>
        <a:p>
          <a:r>
            <a:rPr lang="zh-TW" altLang="en-US" sz="1800" b="1" dirty="0" smtClean="0">
              <a:latin typeface="微軟正黑體" pitchFamily="34" charset="-120"/>
              <a:ea typeface="微軟正黑體" pitchFamily="34" charset="-120"/>
            </a:rPr>
            <a:t>栽培及善用優秀員工</a:t>
          </a:r>
          <a:endParaRPr lang="zh-TW" altLang="en-US" sz="1800" b="1" dirty="0">
            <a:latin typeface="微軟正黑體" pitchFamily="34" charset="-120"/>
            <a:ea typeface="微軟正黑體" pitchFamily="34" charset="-120"/>
          </a:endParaRPr>
        </a:p>
      </dgm:t>
    </dgm:pt>
    <dgm:pt modelId="{89E3C559-198C-4366-82B4-8D6C1DC83C8A}" type="parTrans" cxnId="{51C331D9-8CF1-41BF-9892-C660DEBC4836}">
      <dgm:prSet/>
      <dgm:spPr/>
      <dgm:t>
        <a:bodyPr/>
        <a:lstStyle/>
        <a:p>
          <a:endParaRPr lang="zh-TW" altLang="en-US"/>
        </a:p>
      </dgm:t>
    </dgm:pt>
    <dgm:pt modelId="{AB582574-FEF0-42A7-A965-149DC44438B3}" type="sibTrans" cxnId="{51C331D9-8CF1-41BF-9892-C660DEBC4836}">
      <dgm:prSet/>
      <dgm:spPr/>
      <dgm:t>
        <a:bodyPr/>
        <a:lstStyle/>
        <a:p>
          <a:endParaRPr lang="zh-TW" altLang="en-US"/>
        </a:p>
      </dgm:t>
    </dgm:pt>
    <dgm:pt modelId="{4E3F52CA-1CB6-4F98-8278-449CA0A70E62}">
      <dgm:prSet phldrT="[文字]" custT="1"/>
      <dgm:spPr/>
      <dgm:t>
        <a:bodyPr/>
        <a:lstStyle/>
        <a:p>
          <a:r>
            <a:rPr lang="zh-TW" altLang="en-US" sz="1800" b="1" dirty="0" smtClean="0">
              <a:latin typeface="微軟正黑體" pitchFamily="34" charset="-120"/>
              <a:ea typeface="微軟正黑體" pitchFamily="34" charset="-120"/>
            </a:rPr>
            <a:t>提供優質服務予客戶</a:t>
          </a:r>
          <a:endParaRPr lang="zh-TW" altLang="en-US" sz="1800" b="1" dirty="0">
            <a:latin typeface="微軟正黑體" pitchFamily="34" charset="-120"/>
            <a:ea typeface="微軟正黑體" pitchFamily="34" charset="-120"/>
          </a:endParaRPr>
        </a:p>
      </dgm:t>
    </dgm:pt>
    <dgm:pt modelId="{3ED9FB9C-0739-4E45-8E7C-4800ED72406E}" type="parTrans" cxnId="{F986D738-D12F-47DC-833B-E5398745D416}">
      <dgm:prSet/>
      <dgm:spPr/>
      <dgm:t>
        <a:bodyPr/>
        <a:lstStyle/>
        <a:p>
          <a:endParaRPr lang="zh-TW" altLang="en-US"/>
        </a:p>
      </dgm:t>
    </dgm:pt>
    <dgm:pt modelId="{5CE4EDB6-8816-4902-A336-CCC0BA909E65}" type="sibTrans" cxnId="{F986D738-D12F-47DC-833B-E5398745D416}">
      <dgm:prSet/>
      <dgm:spPr/>
      <dgm:t>
        <a:bodyPr/>
        <a:lstStyle/>
        <a:p>
          <a:endParaRPr lang="zh-TW" altLang="en-US"/>
        </a:p>
      </dgm:t>
    </dgm:pt>
    <dgm:pt modelId="{7C092092-F831-45B3-9D25-BFFDDF061DA5}">
      <dgm:prSet phldrT="[文字]" custT="1"/>
      <dgm:spPr/>
      <dgm:t>
        <a:bodyPr/>
        <a:lstStyle/>
        <a:p>
          <a:r>
            <a:rPr lang="zh-TW" altLang="en-US" sz="1800" b="1" dirty="0" smtClean="0">
              <a:latin typeface="微軟正黑體" pitchFamily="34" charset="-120"/>
              <a:ea typeface="微軟正黑體" pitchFamily="34" charset="-120"/>
            </a:rPr>
            <a:t>履行企業社會責任</a:t>
          </a:r>
          <a:endParaRPr lang="zh-TW" altLang="en-US" sz="1800" b="1" dirty="0">
            <a:latin typeface="微軟正黑體" pitchFamily="34" charset="-120"/>
            <a:ea typeface="微軟正黑體" pitchFamily="34" charset="-120"/>
          </a:endParaRPr>
        </a:p>
      </dgm:t>
    </dgm:pt>
    <dgm:pt modelId="{1867BCAA-B8BA-4A8B-8088-1BBFE7C9B33B}" type="parTrans" cxnId="{1A945AA8-552C-40C8-8F7E-41A07DC2AD35}">
      <dgm:prSet/>
      <dgm:spPr/>
      <dgm:t>
        <a:bodyPr/>
        <a:lstStyle/>
        <a:p>
          <a:endParaRPr lang="zh-TW" altLang="en-US"/>
        </a:p>
      </dgm:t>
    </dgm:pt>
    <dgm:pt modelId="{5466CD33-78D5-4095-9ECD-F742E1C516B1}" type="sibTrans" cxnId="{1A945AA8-552C-40C8-8F7E-41A07DC2AD35}">
      <dgm:prSet/>
      <dgm:spPr/>
      <dgm:t>
        <a:bodyPr/>
        <a:lstStyle/>
        <a:p>
          <a:endParaRPr lang="zh-TW" altLang="en-US"/>
        </a:p>
      </dgm:t>
    </dgm:pt>
    <dgm:pt modelId="{532AECE0-67D0-488E-9CC1-76DCA07415BD}" type="pres">
      <dgm:prSet presAssocID="{E8A30CD6-3CB8-4DE6-96C0-DB9220A95457}" presName="Name0" presStyleCnt="0">
        <dgm:presLayoutVars>
          <dgm:dir/>
          <dgm:animLvl val="lvl"/>
          <dgm:resizeHandles val="exact"/>
        </dgm:presLayoutVars>
      </dgm:prSet>
      <dgm:spPr/>
      <dgm:t>
        <a:bodyPr/>
        <a:lstStyle/>
        <a:p>
          <a:endParaRPr lang="zh-TW" altLang="en-US"/>
        </a:p>
      </dgm:t>
    </dgm:pt>
    <dgm:pt modelId="{E0086FA1-DD42-4DA5-AEC2-31C20F3834A7}" type="pres">
      <dgm:prSet presAssocID="{444FF10D-58B6-46AB-A10E-3199B95F3BD1}" presName="linNode" presStyleCnt="0"/>
      <dgm:spPr/>
    </dgm:pt>
    <dgm:pt modelId="{614882D8-2F03-459B-8794-92BF88FD1DFC}" type="pres">
      <dgm:prSet presAssocID="{444FF10D-58B6-46AB-A10E-3199B95F3BD1}" presName="parentText" presStyleLbl="node1" presStyleIdx="0" presStyleCnt="1" custFlipHor="1" custScaleX="58108">
        <dgm:presLayoutVars>
          <dgm:chMax val="1"/>
          <dgm:bulletEnabled val="1"/>
        </dgm:presLayoutVars>
      </dgm:prSet>
      <dgm:spPr/>
      <dgm:t>
        <a:bodyPr/>
        <a:lstStyle/>
        <a:p>
          <a:endParaRPr lang="zh-TW" altLang="en-US"/>
        </a:p>
      </dgm:t>
    </dgm:pt>
    <dgm:pt modelId="{45485C36-BF9C-49BE-902F-DBA9C740F0DF}" type="pres">
      <dgm:prSet presAssocID="{444FF10D-58B6-46AB-A10E-3199B95F3BD1}" presName="descendantText" presStyleLbl="alignAccFollowNode1" presStyleIdx="0" presStyleCnt="1" custScaleX="136268" custScaleY="116185">
        <dgm:presLayoutVars>
          <dgm:bulletEnabled val="1"/>
        </dgm:presLayoutVars>
      </dgm:prSet>
      <dgm:spPr/>
      <dgm:t>
        <a:bodyPr/>
        <a:lstStyle/>
        <a:p>
          <a:endParaRPr lang="zh-TW" altLang="en-US"/>
        </a:p>
      </dgm:t>
    </dgm:pt>
  </dgm:ptLst>
  <dgm:cxnLst>
    <dgm:cxn modelId="{B057A165-7051-445A-9756-7A1A8379E1A4}" type="presOf" srcId="{4E3F52CA-1CB6-4F98-8278-449CA0A70E62}" destId="{45485C36-BF9C-49BE-902F-DBA9C740F0DF}" srcOrd="0" destOrd="3" presId="urn:microsoft.com/office/officeart/2005/8/layout/vList5"/>
    <dgm:cxn modelId="{3B68503E-61C9-46B5-B3B5-CB85072580A9}" type="presOf" srcId="{06AA02F3-AC04-46C9-B63B-043DBAD7BE18}" destId="{45485C36-BF9C-49BE-902F-DBA9C740F0DF}" srcOrd="0" destOrd="2" presId="urn:microsoft.com/office/officeart/2005/8/layout/vList5"/>
    <dgm:cxn modelId="{B061F4B3-F93D-4768-821C-F3AF58E30B67}" type="presOf" srcId="{444FF10D-58B6-46AB-A10E-3199B95F3BD1}" destId="{614882D8-2F03-459B-8794-92BF88FD1DFC}" srcOrd="0" destOrd="0" presId="urn:microsoft.com/office/officeart/2005/8/layout/vList5"/>
    <dgm:cxn modelId="{51C331D9-8CF1-41BF-9892-C660DEBC4836}" srcId="{444FF10D-58B6-46AB-A10E-3199B95F3BD1}" destId="{06AA02F3-AC04-46C9-B63B-043DBAD7BE18}" srcOrd="2" destOrd="0" parTransId="{89E3C559-198C-4366-82B4-8D6C1DC83C8A}" sibTransId="{AB582574-FEF0-42A7-A965-149DC44438B3}"/>
    <dgm:cxn modelId="{F986D738-D12F-47DC-833B-E5398745D416}" srcId="{444FF10D-58B6-46AB-A10E-3199B95F3BD1}" destId="{4E3F52CA-1CB6-4F98-8278-449CA0A70E62}" srcOrd="3" destOrd="0" parTransId="{3ED9FB9C-0739-4E45-8E7C-4800ED72406E}" sibTransId="{5CE4EDB6-8816-4902-A336-CCC0BA909E65}"/>
    <dgm:cxn modelId="{FD5D9B26-546B-4C09-958A-14E82A98AFA9}" type="presOf" srcId="{2A0BB6FA-68C9-4BB8-871D-7E51A386A841}" destId="{45485C36-BF9C-49BE-902F-DBA9C740F0DF}" srcOrd="0" destOrd="0" presId="urn:microsoft.com/office/officeart/2005/8/layout/vList5"/>
    <dgm:cxn modelId="{C3D00732-D016-49CF-AE48-831523A172D5}" srcId="{E8A30CD6-3CB8-4DE6-96C0-DB9220A95457}" destId="{444FF10D-58B6-46AB-A10E-3199B95F3BD1}" srcOrd="0" destOrd="0" parTransId="{F09B9EE2-A4B4-4375-BD76-0E1BFDAC2506}" sibTransId="{FFF3E776-E748-4E37-80BA-CC819C3CA379}"/>
    <dgm:cxn modelId="{9D0DD7CE-1BE2-45D6-B487-43704CD20A46}" type="presOf" srcId="{C42DD0E6-2E36-491E-BF5D-E17F38ADED04}" destId="{45485C36-BF9C-49BE-902F-DBA9C740F0DF}" srcOrd="0" destOrd="1" presId="urn:microsoft.com/office/officeart/2005/8/layout/vList5"/>
    <dgm:cxn modelId="{82F2A4B2-F099-4E0E-B55D-959818685029}" type="presOf" srcId="{7C092092-F831-45B3-9D25-BFFDDF061DA5}" destId="{45485C36-BF9C-49BE-902F-DBA9C740F0DF}" srcOrd="0" destOrd="4" presId="urn:microsoft.com/office/officeart/2005/8/layout/vList5"/>
    <dgm:cxn modelId="{1A945AA8-552C-40C8-8F7E-41A07DC2AD35}" srcId="{444FF10D-58B6-46AB-A10E-3199B95F3BD1}" destId="{7C092092-F831-45B3-9D25-BFFDDF061DA5}" srcOrd="4" destOrd="0" parTransId="{1867BCAA-B8BA-4A8B-8088-1BBFE7C9B33B}" sibTransId="{5466CD33-78D5-4095-9ECD-F742E1C516B1}"/>
    <dgm:cxn modelId="{5FE5B80C-E29C-44A2-B8C5-6274A051496B}" srcId="{444FF10D-58B6-46AB-A10E-3199B95F3BD1}" destId="{2A0BB6FA-68C9-4BB8-871D-7E51A386A841}" srcOrd="0" destOrd="0" parTransId="{5410C96E-DC1E-4282-BF3B-6B6AB201E6D5}" sibTransId="{43413539-0BAF-410C-94B5-D932CA556A48}"/>
    <dgm:cxn modelId="{C0172216-8069-4645-9DF6-E356B9BC1A9C}" type="presOf" srcId="{E8A30CD6-3CB8-4DE6-96C0-DB9220A95457}" destId="{532AECE0-67D0-488E-9CC1-76DCA07415BD}" srcOrd="0" destOrd="0" presId="urn:microsoft.com/office/officeart/2005/8/layout/vList5"/>
    <dgm:cxn modelId="{A6E633F0-5FEE-4618-9626-523A9C9918D8}" srcId="{444FF10D-58B6-46AB-A10E-3199B95F3BD1}" destId="{C42DD0E6-2E36-491E-BF5D-E17F38ADED04}" srcOrd="1" destOrd="0" parTransId="{60103464-2C3D-4AA6-BF86-A65944E80379}" sibTransId="{2014A165-FD4B-42DF-896C-2D2D08123112}"/>
    <dgm:cxn modelId="{D187FFF7-3916-4CCF-9CCD-D8AE23CFFFEB}" type="presParOf" srcId="{532AECE0-67D0-488E-9CC1-76DCA07415BD}" destId="{E0086FA1-DD42-4DA5-AEC2-31C20F3834A7}" srcOrd="0" destOrd="0" presId="urn:microsoft.com/office/officeart/2005/8/layout/vList5"/>
    <dgm:cxn modelId="{05082099-A896-4F42-9032-636597F92232}" type="presParOf" srcId="{E0086FA1-DD42-4DA5-AEC2-31C20F3834A7}" destId="{614882D8-2F03-459B-8794-92BF88FD1DFC}" srcOrd="0" destOrd="0" presId="urn:microsoft.com/office/officeart/2005/8/layout/vList5"/>
    <dgm:cxn modelId="{5A617669-8BA8-4A42-A5F9-834B21E3CB26}" type="presParOf" srcId="{E0086FA1-DD42-4DA5-AEC2-31C20F3834A7}" destId="{45485C36-BF9C-49BE-902F-DBA9C740F0DF}" srcOrd="1" destOrd="0" presId="urn:microsoft.com/office/officeart/2005/8/layout/vList5"/>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112D6-78C8-4B74-B13E-E093A519860C}"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zh-TW" altLang="en-US"/>
        </a:p>
      </dgm:t>
    </dgm:pt>
    <dgm:pt modelId="{CB299B55-A404-47A3-A35B-3F2958ADF624}">
      <dgm:prSet phldrT="[文字]" custT="1"/>
      <dgm:spPr>
        <a:effectLst>
          <a:glow rad="228600">
            <a:schemeClr val="accent6">
              <a:satMod val="175000"/>
              <a:alpha val="40000"/>
            </a:schemeClr>
          </a:glow>
          <a:outerShdw blurRad="50800" dist="38100" dir="8100000" algn="tr" rotWithShape="0">
            <a:prstClr val="black">
              <a:alpha val="40000"/>
            </a:prstClr>
          </a:outerShdw>
        </a:effectLst>
      </dgm:spPr>
      <dgm:t>
        <a:bodyPr/>
        <a:lstStyle/>
        <a:p>
          <a:r>
            <a:rPr lang="zh-TW" altLang="en-US" sz="4000" dirty="0" smtClean="0">
              <a:latin typeface="+mj-ea"/>
              <a:ea typeface="+mj-ea"/>
            </a:rPr>
            <a:t>健康在職計劃</a:t>
          </a:r>
          <a:endParaRPr lang="zh-TW" altLang="en-US" sz="4000" dirty="0">
            <a:latin typeface="+mj-ea"/>
            <a:ea typeface="+mj-ea"/>
          </a:endParaRPr>
        </a:p>
      </dgm:t>
    </dgm:pt>
    <dgm:pt modelId="{C2A8BA9B-E5A0-44BD-8E02-B99720BB4E4F}" type="parTrans" cxnId="{49CD8C4D-7137-4EA1-9B8D-149B5576601B}">
      <dgm:prSet/>
      <dgm:spPr/>
      <dgm:t>
        <a:bodyPr/>
        <a:lstStyle/>
        <a:p>
          <a:endParaRPr lang="zh-TW" altLang="en-US">
            <a:latin typeface="+mj-ea"/>
            <a:ea typeface="+mj-ea"/>
          </a:endParaRPr>
        </a:p>
      </dgm:t>
    </dgm:pt>
    <dgm:pt modelId="{80A16E52-BF3A-45CC-B6AF-960F29B9E439}" type="sibTrans" cxnId="{49CD8C4D-7137-4EA1-9B8D-149B5576601B}">
      <dgm:prSet/>
      <dgm:spPr/>
      <dgm:t>
        <a:bodyPr/>
        <a:lstStyle/>
        <a:p>
          <a:endParaRPr lang="zh-TW" altLang="en-US">
            <a:latin typeface="+mj-ea"/>
            <a:ea typeface="+mj-ea"/>
          </a:endParaRPr>
        </a:p>
      </dgm:t>
    </dgm:pt>
    <dgm:pt modelId="{50722EAF-C0AE-44F9-B33E-E7C02B5671C9}">
      <dgm:prSet custT="1"/>
      <dgm:spPr>
        <a:effectLst>
          <a:glow rad="228600">
            <a:schemeClr val="accent1">
              <a:satMod val="175000"/>
              <a:alpha val="40000"/>
            </a:schemeClr>
          </a:glow>
        </a:effectLst>
      </dgm:spPr>
      <dgm:t>
        <a:bodyPr/>
        <a:lstStyle/>
        <a:p>
          <a:r>
            <a:rPr lang="zh-TW" altLang="en-US" sz="2400" dirty="0" smtClean="0">
              <a:solidFill>
                <a:schemeClr val="tx1"/>
              </a:solidFill>
              <a:latin typeface="+mj-ea"/>
              <a:ea typeface="+mj-ea"/>
            </a:rPr>
            <a:t>工作平衡日</a:t>
          </a:r>
          <a:endParaRPr lang="zh-TW" altLang="en-US" sz="2400" dirty="0">
            <a:solidFill>
              <a:schemeClr val="tx1"/>
            </a:solidFill>
            <a:latin typeface="+mj-ea"/>
            <a:ea typeface="+mj-ea"/>
          </a:endParaRPr>
        </a:p>
      </dgm:t>
    </dgm:pt>
    <dgm:pt modelId="{AC67118F-E79B-4F98-B151-8F4CA1EBCDA3}" type="parTrans" cxnId="{92DF4729-4058-40BE-8726-7C24FD55B7D2}">
      <dgm:prSet/>
      <dgm:spPr/>
      <dgm:t>
        <a:bodyPr/>
        <a:lstStyle/>
        <a:p>
          <a:endParaRPr lang="zh-TW" altLang="en-US">
            <a:latin typeface="+mj-ea"/>
            <a:ea typeface="+mj-ea"/>
          </a:endParaRPr>
        </a:p>
      </dgm:t>
    </dgm:pt>
    <dgm:pt modelId="{CDC06717-7AFE-4F70-8370-65A2D52586F1}" type="sibTrans" cxnId="{92DF4729-4058-40BE-8726-7C24FD55B7D2}">
      <dgm:prSet/>
      <dgm:spPr/>
      <dgm:t>
        <a:bodyPr/>
        <a:lstStyle/>
        <a:p>
          <a:endParaRPr lang="zh-TW" altLang="en-US">
            <a:latin typeface="+mj-ea"/>
            <a:ea typeface="+mj-ea"/>
          </a:endParaRPr>
        </a:p>
      </dgm:t>
    </dgm:pt>
    <dgm:pt modelId="{98791414-10DE-42FB-9B51-617D64CC6E24}">
      <dgm:prSet custT="1"/>
      <dgm:spPr>
        <a:effectLst>
          <a:glow rad="228600">
            <a:schemeClr val="accent5">
              <a:satMod val="175000"/>
              <a:alpha val="40000"/>
            </a:schemeClr>
          </a:glow>
        </a:effectLst>
      </dgm:spPr>
      <dgm:t>
        <a:bodyPr/>
        <a:lstStyle/>
        <a:p>
          <a:r>
            <a:rPr lang="zh-TW" altLang="en-US" sz="2400" dirty="0" smtClean="0">
              <a:solidFill>
                <a:schemeClr val="tx1"/>
              </a:solidFill>
              <a:latin typeface="+mj-ea"/>
              <a:ea typeface="+mj-ea"/>
            </a:rPr>
            <a:t>工作壓力健康講座</a:t>
          </a:r>
          <a:endParaRPr lang="zh-TW" altLang="en-US" sz="2400" dirty="0">
            <a:solidFill>
              <a:schemeClr val="tx1"/>
            </a:solidFill>
            <a:latin typeface="+mj-ea"/>
            <a:ea typeface="+mj-ea"/>
          </a:endParaRPr>
        </a:p>
      </dgm:t>
    </dgm:pt>
    <dgm:pt modelId="{04A6E900-0BD0-4C3E-9737-B66CFC8F8DD6}" type="parTrans" cxnId="{DF092AA6-3342-42DC-9E60-CDBED3D5518B}">
      <dgm:prSet/>
      <dgm:spPr/>
      <dgm:t>
        <a:bodyPr/>
        <a:lstStyle/>
        <a:p>
          <a:endParaRPr lang="zh-TW" altLang="en-US">
            <a:latin typeface="+mj-ea"/>
            <a:ea typeface="+mj-ea"/>
          </a:endParaRPr>
        </a:p>
      </dgm:t>
    </dgm:pt>
    <dgm:pt modelId="{A52E1960-0DAD-48BC-839E-A311CF81F327}" type="sibTrans" cxnId="{DF092AA6-3342-42DC-9E60-CDBED3D5518B}">
      <dgm:prSet/>
      <dgm:spPr/>
      <dgm:t>
        <a:bodyPr/>
        <a:lstStyle/>
        <a:p>
          <a:endParaRPr lang="zh-TW" altLang="en-US">
            <a:latin typeface="+mj-ea"/>
            <a:ea typeface="+mj-ea"/>
          </a:endParaRPr>
        </a:p>
      </dgm:t>
    </dgm:pt>
    <dgm:pt modelId="{78279680-AC5E-4BD7-B207-75B964624DD7}">
      <dgm:prSet custT="1"/>
      <dgm:spPr>
        <a:effectLst>
          <a:glow rad="228600">
            <a:schemeClr val="accent2">
              <a:satMod val="175000"/>
              <a:alpha val="40000"/>
            </a:schemeClr>
          </a:glow>
        </a:effectLst>
      </dgm:spPr>
      <dgm:t>
        <a:bodyPr/>
        <a:lstStyle/>
        <a:p>
          <a:r>
            <a:rPr lang="zh-TW" altLang="en-US" sz="2000" dirty="0" smtClean="0">
              <a:solidFill>
                <a:schemeClr val="tx1"/>
              </a:solidFill>
              <a:latin typeface="+mj-ea"/>
              <a:ea typeface="+mj-ea"/>
            </a:rPr>
            <a:t>健康郊遊日</a:t>
          </a:r>
          <a:endParaRPr lang="zh-TW" altLang="en-US" sz="2000" dirty="0">
            <a:solidFill>
              <a:schemeClr val="tx1"/>
            </a:solidFill>
            <a:latin typeface="+mj-ea"/>
            <a:ea typeface="+mj-ea"/>
          </a:endParaRPr>
        </a:p>
      </dgm:t>
    </dgm:pt>
    <dgm:pt modelId="{9257DD27-0308-4966-AF11-67EEB935F13A}" type="parTrans" cxnId="{3BA9ECCC-4435-4591-8B2A-CA125DCB5417}">
      <dgm:prSet/>
      <dgm:spPr/>
      <dgm:t>
        <a:bodyPr/>
        <a:lstStyle/>
        <a:p>
          <a:endParaRPr lang="zh-TW" altLang="en-US">
            <a:latin typeface="+mj-ea"/>
            <a:ea typeface="+mj-ea"/>
          </a:endParaRPr>
        </a:p>
      </dgm:t>
    </dgm:pt>
    <dgm:pt modelId="{E2FE5467-98F1-4BA1-BA93-5FC214FBBA1E}" type="sibTrans" cxnId="{3BA9ECCC-4435-4591-8B2A-CA125DCB5417}">
      <dgm:prSet/>
      <dgm:spPr/>
      <dgm:t>
        <a:bodyPr/>
        <a:lstStyle/>
        <a:p>
          <a:endParaRPr lang="zh-TW" altLang="en-US">
            <a:latin typeface="+mj-ea"/>
            <a:ea typeface="+mj-ea"/>
          </a:endParaRPr>
        </a:p>
      </dgm:t>
    </dgm:pt>
    <dgm:pt modelId="{5B9A721D-7078-4215-B3EB-E5492954E2EA}">
      <dgm:prSet phldrT="[文字]" custT="1"/>
      <dgm:spPr>
        <a:effectLst>
          <a:glow rad="228600">
            <a:schemeClr val="accent3">
              <a:satMod val="175000"/>
              <a:alpha val="40000"/>
            </a:schemeClr>
          </a:glow>
        </a:effectLst>
      </dgm:spPr>
      <dgm:t>
        <a:bodyPr/>
        <a:lstStyle/>
        <a:p>
          <a:r>
            <a:rPr lang="zh-TW" altLang="en-US" sz="2400" dirty="0" smtClean="0">
              <a:solidFill>
                <a:schemeClr val="tx1"/>
              </a:solidFill>
              <a:latin typeface="+mj-ea"/>
              <a:ea typeface="+mj-ea"/>
            </a:rPr>
            <a:t>健康廚房</a:t>
          </a:r>
          <a:endParaRPr lang="zh-TW" altLang="en-US" sz="2400" dirty="0">
            <a:solidFill>
              <a:schemeClr val="tx1"/>
            </a:solidFill>
            <a:latin typeface="+mj-ea"/>
            <a:ea typeface="+mj-ea"/>
          </a:endParaRPr>
        </a:p>
      </dgm:t>
    </dgm:pt>
    <dgm:pt modelId="{3C9FC3C0-6950-4E48-B939-CB3AE3E3CFB8}" type="sibTrans" cxnId="{BBAE2F33-8B83-423E-913E-1D557C914D58}">
      <dgm:prSet/>
      <dgm:spPr/>
      <dgm:t>
        <a:bodyPr/>
        <a:lstStyle/>
        <a:p>
          <a:endParaRPr lang="zh-TW" altLang="en-US">
            <a:latin typeface="+mj-ea"/>
            <a:ea typeface="+mj-ea"/>
          </a:endParaRPr>
        </a:p>
      </dgm:t>
    </dgm:pt>
    <dgm:pt modelId="{44CC7ADD-BD86-4C60-B332-1A478A2D1827}" type="parTrans" cxnId="{BBAE2F33-8B83-423E-913E-1D557C914D58}">
      <dgm:prSet/>
      <dgm:spPr/>
      <dgm:t>
        <a:bodyPr/>
        <a:lstStyle/>
        <a:p>
          <a:endParaRPr lang="zh-TW" altLang="en-US">
            <a:latin typeface="+mj-ea"/>
            <a:ea typeface="+mj-ea"/>
          </a:endParaRPr>
        </a:p>
      </dgm:t>
    </dgm:pt>
    <dgm:pt modelId="{370172E7-9B02-489D-A07F-87FF61D74F3A}" type="pres">
      <dgm:prSet presAssocID="{557112D6-78C8-4B74-B13E-E093A519860C}" presName="Name0" presStyleCnt="0">
        <dgm:presLayoutVars>
          <dgm:chMax val="1"/>
          <dgm:dir/>
          <dgm:animLvl val="ctr"/>
          <dgm:resizeHandles val="exact"/>
        </dgm:presLayoutVars>
      </dgm:prSet>
      <dgm:spPr/>
      <dgm:t>
        <a:bodyPr/>
        <a:lstStyle/>
        <a:p>
          <a:endParaRPr lang="zh-TW" altLang="en-US"/>
        </a:p>
      </dgm:t>
    </dgm:pt>
    <dgm:pt modelId="{FE15D902-38FD-4B8E-BCB5-BA692D638291}" type="pres">
      <dgm:prSet presAssocID="{CB299B55-A404-47A3-A35B-3F2958ADF624}" presName="centerShape" presStyleLbl="node0" presStyleIdx="0" presStyleCnt="1" custScaleX="219844" custScaleY="232657"/>
      <dgm:spPr/>
      <dgm:t>
        <a:bodyPr/>
        <a:lstStyle/>
        <a:p>
          <a:endParaRPr lang="zh-TW" altLang="en-US"/>
        </a:p>
      </dgm:t>
    </dgm:pt>
    <dgm:pt modelId="{EB1387C5-B65E-451A-B148-C5A70D042538}" type="pres">
      <dgm:prSet presAssocID="{44CC7ADD-BD86-4C60-B332-1A478A2D1827}" presName="parTrans" presStyleLbl="sibTrans2D1" presStyleIdx="0" presStyleCnt="4"/>
      <dgm:spPr/>
      <dgm:t>
        <a:bodyPr/>
        <a:lstStyle/>
        <a:p>
          <a:endParaRPr lang="zh-TW" altLang="en-US"/>
        </a:p>
      </dgm:t>
    </dgm:pt>
    <dgm:pt modelId="{5883E3C6-45AB-4912-956B-65813A148F6D}" type="pres">
      <dgm:prSet presAssocID="{44CC7ADD-BD86-4C60-B332-1A478A2D1827}" presName="connectorText" presStyleLbl="sibTrans2D1" presStyleIdx="0" presStyleCnt="4"/>
      <dgm:spPr/>
      <dgm:t>
        <a:bodyPr/>
        <a:lstStyle/>
        <a:p>
          <a:endParaRPr lang="zh-TW" altLang="en-US"/>
        </a:p>
      </dgm:t>
    </dgm:pt>
    <dgm:pt modelId="{B7A6C998-E840-49CD-85AC-FE8021A0C717}" type="pres">
      <dgm:prSet presAssocID="{5B9A721D-7078-4215-B3EB-E5492954E2EA}" presName="node" presStyleLbl="node1" presStyleIdx="0" presStyleCnt="4" custScaleX="142467" custScaleY="126131" custRadScaleRad="170991" custRadScaleInc="130703">
        <dgm:presLayoutVars>
          <dgm:bulletEnabled val="1"/>
        </dgm:presLayoutVars>
      </dgm:prSet>
      <dgm:spPr/>
      <dgm:t>
        <a:bodyPr/>
        <a:lstStyle/>
        <a:p>
          <a:endParaRPr lang="zh-TW" altLang="en-US"/>
        </a:p>
      </dgm:t>
    </dgm:pt>
    <dgm:pt modelId="{1C3CBE76-8698-4DA3-8AF8-9647EA2EDBB2}" type="pres">
      <dgm:prSet presAssocID="{AC67118F-E79B-4F98-B151-8F4CA1EBCDA3}" presName="parTrans" presStyleLbl="sibTrans2D1" presStyleIdx="1" presStyleCnt="4"/>
      <dgm:spPr/>
      <dgm:t>
        <a:bodyPr/>
        <a:lstStyle/>
        <a:p>
          <a:endParaRPr lang="zh-TW" altLang="en-US"/>
        </a:p>
      </dgm:t>
    </dgm:pt>
    <dgm:pt modelId="{44F7FF6A-437E-4F67-8F13-00E5A0B48945}" type="pres">
      <dgm:prSet presAssocID="{AC67118F-E79B-4F98-B151-8F4CA1EBCDA3}" presName="connectorText" presStyleLbl="sibTrans2D1" presStyleIdx="1" presStyleCnt="4"/>
      <dgm:spPr/>
      <dgm:t>
        <a:bodyPr/>
        <a:lstStyle/>
        <a:p>
          <a:endParaRPr lang="zh-TW" altLang="en-US"/>
        </a:p>
      </dgm:t>
    </dgm:pt>
    <dgm:pt modelId="{2B74E0BB-DDA2-4931-8D83-9FB578977D1E}" type="pres">
      <dgm:prSet presAssocID="{50722EAF-C0AE-44F9-B33E-E7C02B5671C9}" presName="node" presStyleLbl="node1" presStyleIdx="1" presStyleCnt="4" custScaleX="160417" custScaleY="132655" custRadScaleRad="161375" custRadScaleInc="34736">
        <dgm:presLayoutVars>
          <dgm:bulletEnabled val="1"/>
        </dgm:presLayoutVars>
      </dgm:prSet>
      <dgm:spPr/>
      <dgm:t>
        <a:bodyPr/>
        <a:lstStyle/>
        <a:p>
          <a:endParaRPr lang="zh-TW" altLang="en-US"/>
        </a:p>
      </dgm:t>
    </dgm:pt>
    <dgm:pt modelId="{9EC58456-D8E9-4BD5-9DB1-FEB56B399106}" type="pres">
      <dgm:prSet presAssocID="{9257DD27-0308-4966-AF11-67EEB935F13A}" presName="parTrans" presStyleLbl="sibTrans2D1" presStyleIdx="2" presStyleCnt="4"/>
      <dgm:spPr/>
      <dgm:t>
        <a:bodyPr/>
        <a:lstStyle/>
        <a:p>
          <a:endParaRPr lang="zh-TW" altLang="en-US"/>
        </a:p>
      </dgm:t>
    </dgm:pt>
    <dgm:pt modelId="{D6096D87-AF51-452A-B4F1-F39E971D234C}" type="pres">
      <dgm:prSet presAssocID="{9257DD27-0308-4966-AF11-67EEB935F13A}" presName="connectorText" presStyleLbl="sibTrans2D1" presStyleIdx="2" presStyleCnt="4"/>
      <dgm:spPr/>
      <dgm:t>
        <a:bodyPr/>
        <a:lstStyle/>
        <a:p>
          <a:endParaRPr lang="zh-TW" altLang="en-US"/>
        </a:p>
      </dgm:t>
    </dgm:pt>
    <dgm:pt modelId="{CD51C11F-E72F-4A17-AE55-F42FBFB27D47}" type="pres">
      <dgm:prSet presAssocID="{78279680-AC5E-4BD7-B207-75B964624DD7}" presName="node" presStyleLbl="node1" presStyleIdx="2" presStyleCnt="4" custScaleX="140202" custScaleY="134824" custRadScaleRad="168739" custRadScaleInc="151368">
        <dgm:presLayoutVars>
          <dgm:bulletEnabled val="1"/>
        </dgm:presLayoutVars>
      </dgm:prSet>
      <dgm:spPr/>
      <dgm:t>
        <a:bodyPr/>
        <a:lstStyle/>
        <a:p>
          <a:endParaRPr lang="zh-TW" altLang="en-US"/>
        </a:p>
      </dgm:t>
    </dgm:pt>
    <dgm:pt modelId="{DBB0C512-DA6E-4DB1-996F-55D4D5CBCE16}" type="pres">
      <dgm:prSet presAssocID="{04A6E900-0BD0-4C3E-9737-B66CFC8F8DD6}" presName="parTrans" presStyleLbl="sibTrans2D1" presStyleIdx="3" presStyleCnt="4"/>
      <dgm:spPr/>
      <dgm:t>
        <a:bodyPr/>
        <a:lstStyle/>
        <a:p>
          <a:endParaRPr lang="zh-TW" altLang="en-US"/>
        </a:p>
      </dgm:t>
    </dgm:pt>
    <dgm:pt modelId="{A0FB4D8C-92CE-4115-AC18-4A74C59549B7}" type="pres">
      <dgm:prSet presAssocID="{04A6E900-0BD0-4C3E-9737-B66CFC8F8DD6}" presName="connectorText" presStyleLbl="sibTrans2D1" presStyleIdx="3" presStyleCnt="4"/>
      <dgm:spPr/>
      <dgm:t>
        <a:bodyPr/>
        <a:lstStyle/>
        <a:p>
          <a:endParaRPr lang="zh-TW" altLang="en-US"/>
        </a:p>
      </dgm:t>
    </dgm:pt>
    <dgm:pt modelId="{38BBB237-AA99-4A8C-AD29-0B6C55C904F1}" type="pres">
      <dgm:prSet presAssocID="{98791414-10DE-42FB-9B51-617D64CC6E24}" presName="node" presStyleLbl="node1" presStyleIdx="3" presStyleCnt="4" custScaleX="143485" custScaleY="132617" custRadScaleRad="169661" custRadScaleInc="49616">
        <dgm:presLayoutVars>
          <dgm:bulletEnabled val="1"/>
        </dgm:presLayoutVars>
      </dgm:prSet>
      <dgm:spPr/>
      <dgm:t>
        <a:bodyPr/>
        <a:lstStyle/>
        <a:p>
          <a:endParaRPr lang="zh-TW" altLang="en-US"/>
        </a:p>
      </dgm:t>
    </dgm:pt>
  </dgm:ptLst>
  <dgm:cxnLst>
    <dgm:cxn modelId="{33C6CB45-BCE8-436D-8D08-56A62BBA5BBC}" type="presOf" srcId="{5B9A721D-7078-4215-B3EB-E5492954E2EA}" destId="{B7A6C998-E840-49CD-85AC-FE8021A0C717}" srcOrd="0" destOrd="0" presId="urn:microsoft.com/office/officeart/2005/8/layout/radial5"/>
    <dgm:cxn modelId="{2578AC52-7087-4094-85A6-F6CC0C284818}" type="presOf" srcId="{9257DD27-0308-4966-AF11-67EEB935F13A}" destId="{D6096D87-AF51-452A-B4F1-F39E971D234C}" srcOrd="1" destOrd="0" presId="urn:microsoft.com/office/officeart/2005/8/layout/radial5"/>
    <dgm:cxn modelId="{BBAE2F33-8B83-423E-913E-1D557C914D58}" srcId="{CB299B55-A404-47A3-A35B-3F2958ADF624}" destId="{5B9A721D-7078-4215-B3EB-E5492954E2EA}" srcOrd="0" destOrd="0" parTransId="{44CC7ADD-BD86-4C60-B332-1A478A2D1827}" sibTransId="{3C9FC3C0-6950-4E48-B939-CB3AE3E3CFB8}"/>
    <dgm:cxn modelId="{D3B01B7A-08E6-4313-B3F3-3A1769789F55}" type="presOf" srcId="{50722EAF-C0AE-44F9-B33E-E7C02B5671C9}" destId="{2B74E0BB-DDA2-4931-8D83-9FB578977D1E}" srcOrd="0" destOrd="0" presId="urn:microsoft.com/office/officeart/2005/8/layout/radial5"/>
    <dgm:cxn modelId="{92DF4729-4058-40BE-8726-7C24FD55B7D2}" srcId="{CB299B55-A404-47A3-A35B-3F2958ADF624}" destId="{50722EAF-C0AE-44F9-B33E-E7C02B5671C9}" srcOrd="1" destOrd="0" parTransId="{AC67118F-E79B-4F98-B151-8F4CA1EBCDA3}" sibTransId="{CDC06717-7AFE-4F70-8370-65A2D52586F1}"/>
    <dgm:cxn modelId="{602738F4-A768-4F6F-B896-B64B96EE5C40}" type="presOf" srcId="{AC67118F-E79B-4F98-B151-8F4CA1EBCDA3}" destId="{44F7FF6A-437E-4F67-8F13-00E5A0B48945}" srcOrd="1" destOrd="0" presId="urn:microsoft.com/office/officeart/2005/8/layout/radial5"/>
    <dgm:cxn modelId="{C585ACA3-F007-474D-829C-40086FBC4BDE}" type="presOf" srcId="{AC67118F-E79B-4F98-B151-8F4CA1EBCDA3}" destId="{1C3CBE76-8698-4DA3-8AF8-9647EA2EDBB2}" srcOrd="0" destOrd="0" presId="urn:microsoft.com/office/officeart/2005/8/layout/radial5"/>
    <dgm:cxn modelId="{3F5B934C-7209-4217-B425-A3F581AA1458}" type="presOf" srcId="{44CC7ADD-BD86-4C60-B332-1A478A2D1827}" destId="{5883E3C6-45AB-4912-956B-65813A148F6D}" srcOrd="1" destOrd="0" presId="urn:microsoft.com/office/officeart/2005/8/layout/radial5"/>
    <dgm:cxn modelId="{C88C263C-6AEF-434F-AE86-23885384FD18}" type="presOf" srcId="{44CC7ADD-BD86-4C60-B332-1A478A2D1827}" destId="{EB1387C5-B65E-451A-B148-C5A70D042538}" srcOrd="0" destOrd="0" presId="urn:microsoft.com/office/officeart/2005/8/layout/radial5"/>
    <dgm:cxn modelId="{DF092AA6-3342-42DC-9E60-CDBED3D5518B}" srcId="{CB299B55-A404-47A3-A35B-3F2958ADF624}" destId="{98791414-10DE-42FB-9B51-617D64CC6E24}" srcOrd="3" destOrd="0" parTransId="{04A6E900-0BD0-4C3E-9737-B66CFC8F8DD6}" sibTransId="{A52E1960-0DAD-48BC-839E-A311CF81F327}"/>
    <dgm:cxn modelId="{D24EDA2D-4C83-44D6-AA3A-B812720D9086}" type="presOf" srcId="{557112D6-78C8-4B74-B13E-E093A519860C}" destId="{370172E7-9B02-489D-A07F-87FF61D74F3A}" srcOrd="0" destOrd="0" presId="urn:microsoft.com/office/officeart/2005/8/layout/radial5"/>
    <dgm:cxn modelId="{49CD8C4D-7137-4EA1-9B8D-149B5576601B}" srcId="{557112D6-78C8-4B74-B13E-E093A519860C}" destId="{CB299B55-A404-47A3-A35B-3F2958ADF624}" srcOrd="0" destOrd="0" parTransId="{C2A8BA9B-E5A0-44BD-8E02-B99720BB4E4F}" sibTransId="{80A16E52-BF3A-45CC-B6AF-960F29B9E439}"/>
    <dgm:cxn modelId="{5A8A5531-E108-441C-94C3-9A8B6B7F9606}" type="presOf" srcId="{78279680-AC5E-4BD7-B207-75B964624DD7}" destId="{CD51C11F-E72F-4A17-AE55-F42FBFB27D47}" srcOrd="0" destOrd="0" presId="urn:microsoft.com/office/officeart/2005/8/layout/radial5"/>
    <dgm:cxn modelId="{3BA6E9C9-42E4-4801-ABA5-F99B4EB65092}" type="presOf" srcId="{04A6E900-0BD0-4C3E-9737-B66CFC8F8DD6}" destId="{A0FB4D8C-92CE-4115-AC18-4A74C59549B7}" srcOrd="1" destOrd="0" presId="urn:microsoft.com/office/officeart/2005/8/layout/radial5"/>
    <dgm:cxn modelId="{DDF171A7-CD51-4EF7-A557-447FFDF7347D}" type="presOf" srcId="{04A6E900-0BD0-4C3E-9737-B66CFC8F8DD6}" destId="{DBB0C512-DA6E-4DB1-996F-55D4D5CBCE16}" srcOrd="0" destOrd="0" presId="urn:microsoft.com/office/officeart/2005/8/layout/radial5"/>
    <dgm:cxn modelId="{A2695664-D506-4B46-885C-69C32402BBD7}" type="presOf" srcId="{98791414-10DE-42FB-9B51-617D64CC6E24}" destId="{38BBB237-AA99-4A8C-AD29-0B6C55C904F1}" srcOrd="0" destOrd="0" presId="urn:microsoft.com/office/officeart/2005/8/layout/radial5"/>
    <dgm:cxn modelId="{3BA9ECCC-4435-4591-8B2A-CA125DCB5417}" srcId="{CB299B55-A404-47A3-A35B-3F2958ADF624}" destId="{78279680-AC5E-4BD7-B207-75B964624DD7}" srcOrd="2" destOrd="0" parTransId="{9257DD27-0308-4966-AF11-67EEB935F13A}" sibTransId="{E2FE5467-98F1-4BA1-BA93-5FC214FBBA1E}"/>
    <dgm:cxn modelId="{0287C68E-40C1-4603-A1E4-512BBF1B8A5E}" type="presOf" srcId="{CB299B55-A404-47A3-A35B-3F2958ADF624}" destId="{FE15D902-38FD-4B8E-BCB5-BA692D638291}" srcOrd="0" destOrd="0" presId="urn:microsoft.com/office/officeart/2005/8/layout/radial5"/>
    <dgm:cxn modelId="{44C1A6D5-8BA7-42D0-ACDC-FC4BF851B024}" type="presOf" srcId="{9257DD27-0308-4966-AF11-67EEB935F13A}" destId="{9EC58456-D8E9-4BD5-9DB1-FEB56B399106}" srcOrd="0" destOrd="0" presId="urn:microsoft.com/office/officeart/2005/8/layout/radial5"/>
    <dgm:cxn modelId="{00C9A621-9C7B-42F8-9695-3ACBB849C227}" type="presParOf" srcId="{370172E7-9B02-489D-A07F-87FF61D74F3A}" destId="{FE15D902-38FD-4B8E-BCB5-BA692D638291}" srcOrd="0" destOrd="0" presId="urn:microsoft.com/office/officeart/2005/8/layout/radial5"/>
    <dgm:cxn modelId="{6742B4DF-3171-46CD-AB15-FD1DE05A3E8D}" type="presParOf" srcId="{370172E7-9B02-489D-A07F-87FF61D74F3A}" destId="{EB1387C5-B65E-451A-B148-C5A70D042538}" srcOrd="1" destOrd="0" presId="urn:microsoft.com/office/officeart/2005/8/layout/radial5"/>
    <dgm:cxn modelId="{6762E900-FE54-4612-9CF7-35B3E754141F}" type="presParOf" srcId="{EB1387C5-B65E-451A-B148-C5A70D042538}" destId="{5883E3C6-45AB-4912-956B-65813A148F6D}" srcOrd="0" destOrd="0" presId="urn:microsoft.com/office/officeart/2005/8/layout/radial5"/>
    <dgm:cxn modelId="{542F2FE3-DC89-462E-B2ED-34A10CAB2481}" type="presParOf" srcId="{370172E7-9B02-489D-A07F-87FF61D74F3A}" destId="{B7A6C998-E840-49CD-85AC-FE8021A0C717}" srcOrd="2" destOrd="0" presId="urn:microsoft.com/office/officeart/2005/8/layout/radial5"/>
    <dgm:cxn modelId="{123D56BE-0849-4D18-9461-201637041992}" type="presParOf" srcId="{370172E7-9B02-489D-A07F-87FF61D74F3A}" destId="{1C3CBE76-8698-4DA3-8AF8-9647EA2EDBB2}" srcOrd="3" destOrd="0" presId="urn:microsoft.com/office/officeart/2005/8/layout/radial5"/>
    <dgm:cxn modelId="{7157BB38-F744-43F7-8A79-560A8402D93C}" type="presParOf" srcId="{1C3CBE76-8698-4DA3-8AF8-9647EA2EDBB2}" destId="{44F7FF6A-437E-4F67-8F13-00E5A0B48945}" srcOrd="0" destOrd="0" presId="urn:microsoft.com/office/officeart/2005/8/layout/radial5"/>
    <dgm:cxn modelId="{B2418B74-54C4-4402-9EDA-41F6EDC97A05}" type="presParOf" srcId="{370172E7-9B02-489D-A07F-87FF61D74F3A}" destId="{2B74E0BB-DDA2-4931-8D83-9FB578977D1E}" srcOrd="4" destOrd="0" presId="urn:microsoft.com/office/officeart/2005/8/layout/radial5"/>
    <dgm:cxn modelId="{025A4907-04B5-424E-BC32-C129DBE284A3}" type="presParOf" srcId="{370172E7-9B02-489D-A07F-87FF61D74F3A}" destId="{9EC58456-D8E9-4BD5-9DB1-FEB56B399106}" srcOrd="5" destOrd="0" presId="urn:microsoft.com/office/officeart/2005/8/layout/radial5"/>
    <dgm:cxn modelId="{6C59228F-0403-4785-869D-10EFECEA46D2}" type="presParOf" srcId="{9EC58456-D8E9-4BD5-9DB1-FEB56B399106}" destId="{D6096D87-AF51-452A-B4F1-F39E971D234C}" srcOrd="0" destOrd="0" presId="urn:microsoft.com/office/officeart/2005/8/layout/radial5"/>
    <dgm:cxn modelId="{A97B16E4-5F32-489E-AF78-8AFD21949F64}" type="presParOf" srcId="{370172E7-9B02-489D-A07F-87FF61D74F3A}" destId="{CD51C11F-E72F-4A17-AE55-F42FBFB27D47}" srcOrd="6" destOrd="0" presId="urn:microsoft.com/office/officeart/2005/8/layout/radial5"/>
    <dgm:cxn modelId="{6061A5B7-00A0-4CCB-A90E-15F3928A26C4}" type="presParOf" srcId="{370172E7-9B02-489D-A07F-87FF61D74F3A}" destId="{DBB0C512-DA6E-4DB1-996F-55D4D5CBCE16}" srcOrd="7" destOrd="0" presId="urn:microsoft.com/office/officeart/2005/8/layout/radial5"/>
    <dgm:cxn modelId="{05B1645B-F445-4C80-BCD1-77B9E2C004EB}" type="presParOf" srcId="{DBB0C512-DA6E-4DB1-996F-55D4D5CBCE16}" destId="{A0FB4D8C-92CE-4115-AC18-4A74C59549B7}" srcOrd="0" destOrd="0" presId="urn:microsoft.com/office/officeart/2005/8/layout/radial5"/>
    <dgm:cxn modelId="{E40208D3-F4BD-4AEA-830A-675FE5E1C1FB}" type="presParOf" srcId="{370172E7-9B02-489D-A07F-87FF61D74F3A}" destId="{38BBB237-AA99-4A8C-AD29-0B6C55C904F1}" srcOrd="8"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7112D6-78C8-4B74-B13E-E093A519860C}" type="doc">
      <dgm:prSet loTypeId="urn:microsoft.com/office/officeart/2005/8/layout/arrow2" loCatId="process" qsTypeId="urn:microsoft.com/office/officeart/2005/8/quickstyle/simple4" qsCatId="simple" csTypeId="urn:microsoft.com/office/officeart/2005/8/colors/colorful5" csCatId="colorful" phldr="1"/>
      <dgm:spPr/>
      <dgm:t>
        <a:bodyPr/>
        <a:lstStyle/>
        <a:p>
          <a:endParaRPr lang="zh-TW" altLang="en-US"/>
        </a:p>
      </dgm:t>
    </dgm:pt>
    <dgm:pt modelId="{CB299B55-A404-47A3-A35B-3F2958ADF624}">
      <dgm:prSet phldrT="[文字]" custT="1"/>
      <dgm:spPr/>
      <dgm:t>
        <a:bodyPr/>
        <a:lstStyle/>
        <a:p>
          <a:r>
            <a:rPr lang="zh-TW" altLang="en-US" sz="3200" b="1" dirty="0" smtClean="0">
              <a:latin typeface="+mj-ea"/>
              <a:ea typeface="+mj-ea"/>
            </a:rPr>
            <a:t>推行健康在職先導計劃</a:t>
          </a:r>
          <a:endParaRPr lang="zh-TW" altLang="en-US" sz="3200" b="1" dirty="0">
            <a:latin typeface="+mj-ea"/>
            <a:ea typeface="+mj-ea"/>
          </a:endParaRPr>
        </a:p>
      </dgm:t>
    </dgm:pt>
    <dgm:pt modelId="{C2A8BA9B-E5A0-44BD-8E02-B99720BB4E4F}" type="parTrans" cxnId="{49CD8C4D-7137-4EA1-9B8D-149B5576601B}">
      <dgm:prSet/>
      <dgm:spPr/>
      <dgm:t>
        <a:bodyPr/>
        <a:lstStyle/>
        <a:p>
          <a:endParaRPr lang="zh-TW" altLang="en-US" sz="1400" b="1">
            <a:latin typeface="+mj-ea"/>
            <a:ea typeface="+mj-ea"/>
          </a:endParaRPr>
        </a:p>
      </dgm:t>
    </dgm:pt>
    <dgm:pt modelId="{80A16E52-BF3A-45CC-B6AF-960F29B9E439}" type="sibTrans" cxnId="{49CD8C4D-7137-4EA1-9B8D-149B5576601B}">
      <dgm:prSet/>
      <dgm:spPr/>
      <dgm:t>
        <a:bodyPr/>
        <a:lstStyle/>
        <a:p>
          <a:endParaRPr lang="zh-TW" altLang="en-US" sz="1400" b="1">
            <a:latin typeface="+mj-ea"/>
            <a:ea typeface="+mj-ea"/>
          </a:endParaRPr>
        </a:p>
      </dgm:t>
    </dgm:pt>
    <dgm:pt modelId="{76500CD4-1D82-49CF-8C95-ED82E5E40CED}">
      <dgm:prSet phldrT="[文字]" custT="1"/>
      <dgm:spPr/>
      <dgm:t>
        <a:bodyPr/>
        <a:lstStyle/>
        <a:p>
          <a:r>
            <a:rPr lang="zh-TW" altLang="en-US" sz="2000" b="1" dirty="0" smtClean="0">
              <a:latin typeface="微軟正黑體" pitchFamily="34" charset="-120"/>
              <a:ea typeface="微軟正黑體" pitchFamily="34" charset="-120"/>
            </a:rPr>
            <a:t>減少員工流失率，增加公司歸屬感</a:t>
          </a:r>
          <a:endParaRPr lang="en-US" altLang="zh-TW" sz="2000" b="1" dirty="0" smtClean="0">
            <a:latin typeface="微軟正黑體" pitchFamily="34" charset="-120"/>
            <a:ea typeface="微軟正黑體" pitchFamily="34" charset="-120"/>
          </a:endParaRPr>
        </a:p>
      </dgm:t>
    </dgm:pt>
    <dgm:pt modelId="{8901049B-7166-4BF2-862E-4E2E3C24FE39}" type="parTrans" cxnId="{9667C003-8FAD-4EA2-A20A-955158C08B64}">
      <dgm:prSet/>
      <dgm:spPr/>
      <dgm:t>
        <a:bodyPr/>
        <a:lstStyle/>
        <a:p>
          <a:endParaRPr lang="zh-TW" altLang="en-US"/>
        </a:p>
      </dgm:t>
    </dgm:pt>
    <dgm:pt modelId="{051FE194-4BC9-4706-8821-92B2600C88DC}" type="sibTrans" cxnId="{9667C003-8FAD-4EA2-A20A-955158C08B64}">
      <dgm:prSet/>
      <dgm:spPr/>
      <dgm:t>
        <a:bodyPr/>
        <a:lstStyle/>
        <a:p>
          <a:endParaRPr lang="zh-TW" altLang="en-US"/>
        </a:p>
      </dgm:t>
    </dgm:pt>
    <dgm:pt modelId="{B52F3FE1-FC59-4292-8422-85B4C4FDC865}">
      <dgm:prSet phldrT="[文字]" custT="1"/>
      <dgm:spPr/>
      <dgm:t>
        <a:bodyPr/>
        <a:lstStyle/>
        <a:p>
          <a:r>
            <a:rPr lang="zh-TW" altLang="en-US" sz="2000" b="1" dirty="0" smtClean="0">
              <a:latin typeface="微軟正黑體" pitchFamily="34" charset="-120"/>
              <a:ea typeface="微軟正黑體" pitchFamily="34" charset="-120"/>
            </a:rPr>
            <a:t>減少工傷意外數字</a:t>
          </a:r>
          <a:endParaRPr lang="en-US" altLang="zh-TW" sz="2000" b="1" dirty="0" smtClean="0">
            <a:latin typeface="微軟正黑體" pitchFamily="34" charset="-120"/>
            <a:ea typeface="微軟正黑體" pitchFamily="34" charset="-120"/>
          </a:endParaRPr>
        </a:p>
      </dgm:t>
    </dgm:pt>
    <dgm:pt modelId="{6DA3A5D2-95C3-4B6D-9711-A3625E56BF51}" type="parTrans" cxnId="{BB817ED2-370B-479A-BF6D-E17E142DD161}">
      <dgm:prSet/>
      <dgm:spPr/>
      <dgm:t>
        <a:bodyPr/>
        <a:lstStyle/>
        <a:p>
          <a:endParaRPr lang="zh-TW" altLang="en-US"/>
        </a:p>
      </dgm:t>
    </dgm:pt>
    <dgm:pt modelId="{4EF62BC3-043F-46B3-AA9B-CB6CDC359AA0}" type="sibTrans" cxnId="{BB817ED2-370B-479A-BF6D-E17E142DD161}">
      <dgm:prSet/>
      <dgm:spPr/>
      <dgm:t>
        <a:bodyPr/>
        <a:lstStyle/>
        <a:p>
          <a:endParaRPr lang="zh-TW" altLang="en-US"/>
        </a:p>
      </dgm:t>
    </dgm:pt>
    <dgm:pt modelId="{A9CAB017-007A-460F-9290-8CF242466B7E}">
      <dgm:prSet phldrT="[文字]" custT="1"/>
      <dgm:spPr/>
      <dgm:t>
        <a:bodyPr/>
        <a:lstStyle/>
        <a:p>
          <a:r>
            <a:rPr lang="zh-TW" altLang="en-US" sz="2000" b="1" dirty="0" smtClean="0">
              <a:latin typeface="微軟正黑體" pitchFamily="34" charset="-120"/>
              <a:ea typeface="微軟正黑體" pitchFamily="34" charset="-120"/>
            </a:rPr>
            <a:t>減少員工申請病假日數</a:t>
          </a:r>
          <a:endParaRPr lang="zh-TW" altLang="en-US" sz="2000" b="1" dirty="0">
            <a:latin typeface="+mj-ea"/>
            <a:ea typeface="+mj-ea"/>
          </a:endParaRPr>
        </a:p>
      </dgm:t>
    </dgm:pt>
    <dgm:pt modelId="{FF042027-0587-400E-AB60-4528679F904C}" type="parTrans" cxnId="{5FFD1968-9509-4598-B7C0-2FDF1CB16547}">
      <dgm:prSet/>
      <dgm:spPr/>
      <dgm:t>
        <a:bodyPr/>
        <a:lstStyle/>
        <a:p>
          <a:endParaRPr lang="zh-TW" altLang="en-US"/>
        </a:p>
      </dgm:t>
    </dgm:pt>
    <dgm:pt modelId="{7530F699-D79E-4897-B26A-469473ED93B5}" type="sibTrans" cxnId="{5FFD1968-9509-4598-B7C0-2FDF1CB16547}">
      <dgm:prSet/>
      <dgm:spPr/>
      <dgm:t>
        <a:bodyPr/>
        <a:lstStyle/>
        <a:p>
          <a:endParaRPr lang="zh-TW" altLang="en-US"/>
        </a:p>
      </dgm:t>
    </dgm:pt>
    <dgm:pt modelId="{2336BCEC-47F7-403F-8A7E-F2AFBE37B3B0}" type="pres">
      <dgm:prSet presAssocID="{557112D6-78C8-4B74-B13E-E093A519860C}" presName="arrowDiagram" presStyleCnt="0">
        <dgm:presLayoutVars>
          <dgm:chMax val="5"/>
          <dgm:dir/>
          <dgm:resizeHandles val="exact"/>
        </dgm:presLayoutVars>
      </dgm:prSet>
      <dgm:spPr/>
      <dgm:t>
        <a:bodyPr/>
        <a:lstStyle/>
        <a:p>
          <a:endParaRPr lang="zh-TW" altLang="en-US"/>
        </a:p>
      </dgm:t>
    </dgm:pt>
    <dgm:pt modelId="{9AA65269-4BA8-4A02-A3E4-5EBF9845099E}" type="pres">
      <dgm:prSet presAssocID="{557112D6-78C8-4B74-B13E-E093A519860C}" presName="arrow" presStyleLbl="bgShp" presStyleIdx="0" presStyleCnt="1"/>
      <dgm:spPr/>
    </dgm:pt>
    <dgm:pt modelId="{3DE37D44-0E49-418B-A1BE-AB34BA82F949}" type="pres">
      <dgm:prSet presAssocID="{557112D6-78C8-4B74-B13E-E093A519860C}" presName="arrowDiagram4" presStyleCnt="0"/>
      <dgm:spPr/>
    </dgm:pt>
    <dgm:pt modelId="{2EA667CF-FEE5-4E3D-8356-5E092FB92230}" type="pres">
      <dgm:prSet presAssocID="{CB299B55-A404-47A3-A35B-3F2958ADF624}" presName="bullet4a" presStyleLbl="node1" presStyleIdx="0" presStyleCnt="4"/>
      <dgm:spPr/>
    </dgm:pt>
    <dgm:pt modelId="{1AD22AD6-C8B7-479C-8D16-3039899D920B}" type="pres">
      <dgm:prSet presAssocID="{CB299B55-A404-47A3-A35B-3F2958ADF624}" presName="textBox4a" presStyleLbl="revTx" presStyleIdx="0" presStyleCnt="4" custScaleX="193697">
        <dgm:presLayoutVars>
          <dgm:bulletEnabled val="1"/>
        </dgm:presLayoutVars>
      </dgm:prSet>
      <dgm:spPr/>
      <dgm:t>
        <a:bodyPr/>
        <a:lstStyle/>
        <a:p>
          <a:endParaRPr lang="zh-TW" altLang="en-US"/>
        </a:p>
      </dgm:t>
    </dgm:pt>
    <dgm:pt modelId="{7821F3BC-6E0F-48E2-8964-4F81A054D65E}" type="pres">
      <dgm:prSet presAssocID="{76500CD4-1D82-49CF-8C95-ED82E5E40CED}" presName="bullet4b" presStyleLbl="node1" presStyleIdx="1" presStyleCnt="4"/>
      <dgm:spPr/>
    </dgm:pt>
    <dgm:pt modelId="{F1C5CFAF-A617-4D9A-84B9-18B32BD7E820}" type="pres">
      <dgm:prSet presAssocID="{76500CD4-1D82-49CF-8C95-ED82E5E40CED}" presName="textBox4b" presStyleLbl="revTx" presStyleIdx="1" presStyleCnt="4" custScaleX="136916">
        <dgm:presLayoutVars>
          <dgm:bulletEnabled val="1"/>
        </dgm:presLayoutVars>
      </dgm:prSet>
      <dgm:spPr/>
      <dgm:t>
        <a:bodyPr/>
        <a:lstStyle/>
        <a:p>
          <a:endParaRPr lang="zh-TW" altLang="en-US"/>
        </a:p>
      </dgm:t>
    </dgm:pt>
    <dgm:pt modelId="{74A36BA0-B108-43E6-A035-C9003697D5B4}" type="pres">
      <dgm:prSet presAssocID="{B52F3FE1-FC59-4292-8422-85B4C4FDC865}" presName="bullet4c" presStyleLbl="node1" presStyleIdx="2" presStyleCnt="4"/>
      <dgm:spPr/>
    </dgm:pt>
    <dgm:pt modelId="{5D460253-33D8-4554-8F60-A4CC64CDFE3E}" type="pres">
      <dgm:prSet presAssocID="{B52F3FE1-FC59-4292-8422-85B4C4FDC865}" presName="textBox4c" presStyleLbl="revTx" presStyleIdx="2" presStyleCnt="4" custScaleX="122071">
        <dgm:presLayoutVars>
          <dgm:bulletEnabled val="1"/>
        </dgm:presLayoutVars>
      </dgm:prSet>
      <dgm:spPr/>
      <dgm:t>
        <a:bodyPr/>
        <a:lstStyle/>
        <a:p>
          <a:endParaRPr lang="zh-TW" altLang="en-US"/>
        </a:p>
      </dgm:t>
    </dgm:pt>
    <dgm:pt modelId="{ADE2BE61-55FD-4804-8A98-AC42173415B3}" type="pres">
      <dgm:prSet presAssocID="{A9CAB017-007A-460F-9290-8CF242466B7E}" presName="bullet4d" presStyleLbl="node1" presStyleIdx="3" presStyleCnt="4"/>
      <dgm:spPr/>
    </dgm:pt>
    <dgm:pt modelId="{AEDEA203-D7CB-4EC4-8697-374C0700AA13}" type="pres">
      <dgm:prSet presAssocID="{A9CAB017-007A-460F-9290-8CF242466B7E}" presName="textBox4d" presStyleLbl="revTx" presStyleIdx="3" presStyleCnt="4" custScaleX="125019">
        <dgm:presLayoutVars>
          <dgm:bulletEnabled val="1"/>
        </dgm:presLayoutVars>
      </dgm:prSet>
      <dgm:spPr/>
      <dgm:t>
        <a:bodyPr/>
        <a:lstStyle/>
        <a:p>
          <a:endParaRPr lang="zh-TW" altLang="en-US"/>
        </a:p>
      </dgm:t>
    </dgm:pt>
  </dgm:ptLst>
  <dgm:cxnLst>
    <dgm:cxn modelId="{39B64514-D16A-45ED-8C3A-69EA7A903000}" type="presOf" srcId="{76500CD4-1D82-49CF-8C95-ED82E5E40CED}" destId="{F1C5CFAF-A617-4D9A-84B9-18B32BD7E820}" srcOrd="0" destOrd="0" presId="urn:microsoft.com/office/officeart/2005/8/layout/arrow2"/>
    <dgm:cxn modelId="{4F0B226C-D8F8-4992-BCB4-2F4ACFF5C912}" type="presOf" srcId="{557112D6-78C8-4B74-B13E-E093A519860C}" destId="{2336BCEC-47F7-403F-8A7E-F2AFBE37B3B0}" srcOrd="0" destOrd="0" presId="urn:microsoft.com/office/officeart/2005/8/layout/arrow2"/>
    <dgm:cxn modelId="{5FFD1968-9509-4598-B7C0-2FDF1CB16547}" srcId="{557112D6-78C8-4B74-B13E-E093A519860C}" destId="{A9CAB017-007A-460F-9290-8CF242466B7E}" srcOrd="3" destOrd="0" parTransId="{FF042027-0587-400E-AB60-4528679F904C}" sibTransId="{7530F699-D79E-4897-B26A-469473ED93B5}"/>
    <dgm:cxn modelId="{49CD8C4D-7137-4EA1-9B8D-149B5576601B}" srcId="{557112D6-78C8-4B74-B13E-E093A519860C}" destId="{CB299B55-A404-47A3-A35B-3F2958ADF624}" srcOrd="0" destOrd="0" parTransId="{C2A8BA9B-E5A0-44BD-8E02-B99720BB4E4F}" sibTransId="{80A16E52-BF3A-45CC-B6AF-960F29B9E439}"/>
    <dgm:cxn modelId="{9667C003-8FAD-4EA2-A20A-955158C08B64}" srcId="{557112D6-78C8-4B74-B13E-E093A519860C}" destId="{76500CD4-1D82-49CF-8C95-ED82E5E40CED}" srcOrd="1" destOrd="0" parTransId="{8901049B-7166-4BF2-862E-4E2E3C24FE39}" sibTransId="{051FE194-4BC9-4706-8821-92B2600C88DC}"/>
    <dgm:cxn modelId="{9F5255C9-126A-4332-8093-974B3BEA91DF}" type="presOf" srcId="{CB299B55-A404-47A3-A35B-3F2958ADF624}" destId="{1AD22AD6-C8B7-479C-8D16-3039899D920B}" srcOrd="0" destOrd="0" presId="urn:microsoft.com/office/officeart/2005/8/layout/arrow2"/>
    <dgm:cxn modelId="{BB817ED2-370B-479A-BF6D-E17E142DD161}" srcId="{557112D6-78C8-4B74-B13E-E093A519860C}" destId="{B52F3FE1-FC59-4292-8422-85B4C4FDC865}" srcOrd="2" destOrd="0" parTransId="{6DA3A5D2-95C3-4B6D-9711-A3625E56BF51}" sibTransId="{4EF62BC3-043F-46B3-AA9B-CB6CDC359AA0}"/>
    <dgm:cxn modelId="{7ED2CDB8-DB56-4701-A1C4-195E2F046043}" type="presOf" srcId="{B52F3FE1-FC59-4292-8422-85B4C4FDC865}" destId="{5D460253-33D8-4554-8F60-A4CC64CDFE3E}" srcOrd="0" destOrd="0" presId="urn:microsoft.com/office/officeart/2005/8/layout/arrow2"/>
    <dgm:cxn modelId="{EE6D7CAF-A209-459B-8F3A-0FC48132236F}" type="presOf" srcId="{A9CAB017-007A-460F-9290-8CF242466B7E}" destId="{AEDEA203-D7CB-4EC4-8697-374C0700AA13}" srcOrd="0" destOrd="0" presId="urn:microsoft.com/office/officeart/2005/8/layout/arrow2"/>
    <dgm:cxn modelId="{3DC8E2E8-0281-4F19-B041-278CA7175EDF}" type="presParOf" srcId="{2336BCEC-47F7-403F-8A7E-F2AFBE37B3B0}" destId="{9AA65269-4BA8-4A02-A3E4-5EBF9845099E}" srcOrd="0" destOrd="0" presId="urn:microsoft.com/office/officeart/2005/8/layout/arrow2"/>
    <dgm:cxn modelId="{02015F05-6EA1-47C7-A117-810EB99F9A57}" type="presParOf" srcId="{2336BCEC-47F7-403F-8A7E-F2AFBE37B3B0}" destId="{3DE37D44-0E49-418B-A1BE-AB34BA82F949}" srcOrd="1" destOrd="0" presId="urn:microsoft.com/office/officeart/2005/8/layout/arrow2"/>
    <dgm:cxn modelId="{718EBEAB-FC93-47FD-B7EF-64C23ED5C95F}" type="presParOf" srcId="{3DE37D44-0E49-418B-A1BE-AB34BA82F949}" destId="{2EA667CF-FEE5-4E3D-8356-5E092FB92230}" srcOrd="0" destOrd="0" presId="urn:microsoft.com/office/officeart/2005/8/layout/arrow2"/>
    <dgm:cxn modelId="{D0BC22AB-7824-4F8D-B4AC-A8B4B4075047}" type="presParOf" srcId="{3DE37D44-0E49-418B-A1BE-AB34BA82F949}" destId="{1AD22AD6-C8B7-479C-8D16-3039899D920B}" srcOrd="1" destOrd="0" presId="urn:microsoft.com/office/officeart/2005/8/layout/arrow2"/>
    <dgm:cxn modelId="{665794F3-C878-4C17-B3B0-C9956509BAB9}" type="presParOf" srcId="{3DE37D44-0E49-418B-A1BE-AB34BA82F949}" destId="{7821F3BC-6E0F-48E2-8964-4F81A054D65E}" srcOrd="2" destOrd="0" presId="urn:microsoft.com/office/officeart/2005/8/layout/arrow2"/>
    <dgm:cxn modelId="{4FC0E470-FCE8-4C37-9C55-BFB21B611B25}" type="presParOf" srcId="{3DE37D44-0E49-418B-A1BE-AB34BA82F949}" destId="{F1C5CFAF-A617-4D9A-84B9-18B32BD7E820}" srcOrd="3" destOrd="0" presId="urn:microsoft.com/office/officeart/2005/8/layout/arrow2"/>
    <dgm:cxn modelId="{5A2A1A4F-D2A2-44D6-8AA4-BE8F07E6C97F}" type="presParOf" srcId="{3DE37D44-0E49-418B-A1BE-AB34BA82F949}" destId="{74A36BA0-B108-43E6-A035-C9003697D5B4}" srcOrd="4" destOrd="0" presId="urn:microsoft.com/office/officeart/2005/8/layout/arrow2"/>
    <dgm:cxn modelId="{CD800686-9030-41C8-96D7-8785F79D1179}" type="presParOf" srcId="{3DE37D44-0E49-418B-A1BE-AB34BA82F949}" destId="{5D460253-33D8-4554-8F60-A4CC64CDFE3E}" srcOrd="5" destOrd="0" presId="urn:microsoft.com/office/officeart/2005/8/layout/arrow2"/>
    <dgm:cxn modelId="{E3964F87-481E-4B78-8BAB-60E6B0FF3BF0}" type="presParOf" srcId="{3DE37D44-0E49-418B-A1BE-AB34BA82F949}" destId="{ADE2BE61-55FD-4804-8A98-AC42173415B3}" srcOrd="6" destOrd="0" presId="urn:microsoft.com/office/officeart/2005/8/layout/arrow2"/>
    <dgm:cxn modelId="{E1D33126-5D35-4D1E-8D4B-1CF0446ED244}" type="presParOf" srcId="{3DE37D44-0E49-418B-A1BE-AB34BA82F949}" destId="{AEDEA203-D7CB-4EC4-8697-374C0700AA13}" srcOrd="7"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C612DF-918A-4B2A-9969-30B8C142B2F6}">
      <dsp:nvSpPr>
        <dsp:cNvPr id="0" name=""/>
        <dsp:cNvSpPr/>
      </dsp:nvSpPr>
      <dsp:spPr>
        <a:xfrm rot="5400000">
          <a:off x="4646468" y="-2880751"/>
          <a:ext cx="892075" cy="6876654"/>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1800" b="1" kern="1200" dirty="0" smtClean="0">
              <a:latin typeface="微軟正黑體" pitchFamily="34" charset="-120"/>
              <a:ea typeface="微軟正黑體" pitchFamily="34" charset="-120"/>
            </a:rPr>
            <a:t>躋身入亞太區最優秀物業及設施管理公司行列。</a:t>
          </a:r>
          <a:endParaRPr lang="zh-TW" altLang="en-US" sz="1800" b="1" kern="1200" dirty="0"/>
        </a:p>
      </dsp:txBody>
      <dsp:txXfrm rot="5400000">
        <a:off x="4646468" y="-2880751"/>
        <a:ext cx="892075" cy="6876654"/>
      </dsp:txXfrm>
    </dsp:sp>
    <dsp:sp modelId="{4AC3DC8F-FF22-41FA-BA8C-3CB6CFCE1C0F}">
      <dsp:nvSpPr>
        <dsp:cNvPr id="0" name=""/>
        <dsp:cNvSpPr/>
      </dsp:nvSpPr>
      <dsp:spPr>
        <a:xfrm>
          <a:off x="3566" y="27"/>
          <a:ext cx="1650612" cy="11150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400" b="1" kern="1200" dirty="0" smtClean="0">
              <a:latin typeface="微軟正黑體" pitchFamily="34" charset="-120"/>
              <a:ea typeface="微軟正黑體" pitchFamily="34" charset="-120"/>
            </a:rPr>
            <a:t>公司願景</a:t>
          </a:r>
          <a:endParaRPr lang="zh-TW" altLang="en-US" sz="2400" b="1" kern="1200" dirty="0"/>
        </a:p>
      </dsp:txBody>
      <dsp:txXfrm>
        <a:off x="3566" y="27"/>
        <a:ext cx="1650612" cy="1115094"/>
      </dsp:txXfrm>
    </dsp:sp>
    <dsp:sp modelId="{76CE81F4-389A-4387-B62D-1ECFD8B5E1D3}">
      <dsp:nvSpPr>
        <dsp:cNvPr id="0" name=""/>
        <dsp:cNvSpPr/>
      </dsp:nvSpPr>
      <dsp:spPr>
        <a:xfrm rot="5400000">
          <a:off x="4646468" y="-1709902"/>
          <a:ext cx="892075" cy="6876654"/>
        </a:xfrm>
        <a:prstGeom prst="round2SameRect">
          <a:avLst/>
        </a:prstGeom>
        <a:solidFill>
          <a:schemeClr val="accent5">
            <a:tint val="40000"/>
            <a:alpha val="90000"/>
            <a:hueOff val="-10740482"/>
            <a:satOff val="48253"/>
            <a:lumOff val="3317"/>
            <a:alphaOff val="0"/>
          </a:schemeClr>
        </a:solidFill>
        <a:ln w="1905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1800" b="1" kern="1200" dirty="0" smtClean="0">
              <a:latin typeface="微軟正黑體" pitchFamily="34" charset="-120"/>
              <a:ea typeface="微軟正黑體" pitchFamily="34" charset="-120"/>
            </a:rPr>
            <a:t> 持續提昇服務質素，超越客戶的期望。</a:t>
          </a:r>
          <a:endParaRPr lang="zh-TW" altLang="en-US" sz="1800" b="1" kern="1200" dirty="0"/>
        </a:p>
      </dsp:txBody>
      <dsp:txXfrm rot="5400000">
        <a:off x="4646468" y="-1709902"/>
        <a:ext cx="892075" cy="6876654"/>
      </dsp:txXfrm>
    </dsp:sp>
    <dsp:sp modelId="{4D9B6D98-C98C-438F-AD5B-FE1428A775BD}">
      <dsp:nvSpPr>
        <dsp:cNvPr id="0" name=""/>
        <dsp:cNvSpPr/>
      </dsp:nvSpPr>
      <dsp:spPr>
        <a:xfrm>
          <a:off x="3566" y="1170877"/>
          <a:ext cx="1650612" cy="1115094"/>
        </a:xfrm>
        <a:prstGeom prst="roundRect">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400" b="1" kern="1200" dirty="0" smtClean="0">
              <a:latin typeface="微軟正黑體" pitchFamily="34" charset="-120"/>
              <a:ea typeface="微軟正黑體" pitchFamily="34" charset="-120"/>
            </a:rPr>
            <a:t>公司使命</a:t>
          </a:r>
          <a:endParaRPr lang="zh-TW" altLang="en-US" sz="2400" b="1" kern="1200" dirty="0"/>
        </a:p>
      </dsp:txBody>
      <dsp:txXfrm>
        <a:off x="3566" y="1170877"/>
        <a:ext cx="1650612" cy="11150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485C36-BF9C-49BE-902F-DBA9C740F0DF}">
      <dsp:nvSpPr>
        <dsp:cNvPr id="0" name=""/>
        <dsp:cNvSpPr/>
      </dsp:nvSpPr>
      <dsp:spPr>
        <a:xfrm rot="5400000">
          <a:off x="4102126" y="-2374851"/>
          <a:ext cx="1981201" cy="6883302"/>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latin typeface="微軟正黑體" pitchFamily="34" charset="-120"/>
              <a:ea typeface="微軟正黑體" pitchFamily="34" charset="-120"/>
            </a:rPr>
            <a:t>追求卓越成就</a:t>
          </a:r>
          <a:endParaRPr lang="zh-TW" altLang="en-US" sz="1800" b="1"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itchFamily="34" charset="-120"/>
              <a:ea typeface="微軟正黑體" pitchFamily="34" charset="-120"/>
            </a:rPr>
            <a:t>確保企業操守</a:t>
          </a:r>
          <a:endParaRPr lang="zh-TW" altLang="en-US" sz="1800" b="1"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itchFamily="34" charset="-120"/>
              <a:ea typeface="微軟正黑體" pitchFamily="34" charset="-120"/>
            </a:rPr>
            <a:t>栽培及善用優秀員工</a:t>
          </a:r>
          <a:endParaRPr lang="zh-TW" altLang="en-US" sz="1800" b="1"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itchFamily="34" charset="-120"/>
              <a:ea typeface="微軟正黑體" pitchFamily="34" charset="-120"/>
            </a:rPr>
            <a:t>提供優質服務予客戶</a:t>
          </a:r>
          <a:endParaRPr lang="zh-TW" altLang="en-US" sz="1800" b="1"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smtClean="0">
              <a:latin typeface="微軟正黑體" pitchFamily="34" charset="-120"/>
              <a:ea typeface="微軟正黑體" pitchFamily="34" charset="-120"/>
            </a:rPr>
            <a:t>履行企業社會責任</a:t>
          </a:r>
          <a:endParaRPr lang="zh-TW" altLang="en-US" sz="1800" b="1" kern="1200" dirty="0">
            <a:latin typeface="微軟正黑體" pitchFamily="34" charset="-120"/>
            <a:ea typeface="微軟正黑體" pitchFamily="34" charset="-120"/>
          </a:endParaRPr>
        </a:p>
      </dsp:txBody>
      <dsp:txXfrm rot="5400000">
        <a:off x="4102126" y="-2374851"/>
        <a:ext cx="1981201" cy="6883302"/>
      </dsp:txXfrm>
    </dsp:sp>
    <dsp:sp modelId="{614882D8-2F03-459B-8794-92BF88FD1DFC}">
      <dsp:nvSpPr>
        <dsp:cNvPr id="0" name=""/>
        <dsp:cNvSpPr/>
      </dsp:nvSpPr>
      <dsp:spPr>
        <a:xfrm flipH="1">
          <a:off x="21" y="1041"/>
          <a:ext cx="1651054" cy="213151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400" b="1" kern="1200" dirty="0" smtClean="0">
              <a:latin typeface="微軟正黑體" pitchFamily="34" charset="-120"/>
              <a:ea typeface="微軟正黑體" pitchFamily="34" charset="-120"/>
            </a:rPr>
            <a:t>核心價值</a:t>
          </a:r>
          <a:endParaRPr lang="zh-TW" altLang="en-US" sz="2400" b="1" kern="1200" dirty="0">
            <a:latin typeface="微軟正黑體" pitchFamily="34" charset="-120"/>
            <a:ea typeface="微軟正黑體" pitchFamily="34" charset="-120"/>
          </a:endParaRPr>
        </a:p>
      </dsp:txBody>
      <dsp:txXfrm flipH="1">
        <a:off x="21" y="1041"/>
        <a:ext cx="1651054" cy="213151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15D902-38FD-4B8E-BCB5-BA692D638291}">
      <dsp:nvSpPr>
        <dsp:cNvPr id="0" name=""/>
        <dsp:cNvSpPr/>
      </dsp:nvSpPr>
      <dsp:spPr>
        <a:xfrm>
          <a:off x="2590803" y="1005872"/>
          <a:ext cx="3081718" cy="326132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a:glow rad="228600">
            <a:schemeClr val="accent6">
              <a:satMod val="175000"/>
              <a:alpha val="40000"/>
            </a:schemeClr>
          </a:glow>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mj-ea"/>
              <a:ea typeface="+mj-ea"/>
            </a:rPr>
            <a:t>健康在職計劃</a:t>
          </a:r>
          <a:endParaRPr lang="zh-TW" altLang="en-US" sz="4000" kern="1200" dirty="0">
            <a:latin typeface="+mj-ea"/>
            <a:ea typeface="+mj-ea"/>
          </a:endParaRPr>
        </a:p>
      </dsp:txBody>
      <dsp:txXfrm>
        <a:off x="2590803" y="1005872"/>
        <a:ext cx="3081718" cy="3261327"/>
      </dsp:txXfrm>
    </dsp:sp>
    <dsp:sp modelId="{EB1387C5-B65E-451A-B148-C5A70D042538}">
      <dsp:nvSpPr>
        <dsp:cNvPr id="0" name=""/>
        <dsp:cNvSpPr/>
      </dsp:nvSpPr>
      <dsp:spPr>
        <a:xfrm rot="19728981">
          <a:off x="5593461" y="1380607"/>
          <a:ext cx="439170" cy="47660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latin typeface="+mj-ea"/>
            <a:ea typeface="+mj-ea"/>
          </a:endParaRPr>
        </a:p>
      </dsp:txBody>
      <dsp:txXfrm rot="19728981">
        <a:off x="5593461" y="1380607"/>
        <a:ext cx="439170" cy="476603"/>
      </dsp:txXfrm>
    </dsp:sp>
    <dsp:sp modelId="{B7A6C998-E840-49CD-85AC-FE8021A0C717}">
      <dsp:nvSpPr>
        <dsp:cNvPr id="0" name=""/>
        <dsp:cNvSpPr/>
      </dsp:nvSpPr>
      <dsp:spPr>
        <a:xfrm>
          <a:off x="6003919" y="15006"/>
          <a:ext cx="1997066" cy="1768072"/>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a:glow rad="228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mj-ea"/>
              <a:ea typeface="+mj-ea"/>
            </a:rPr>
            <a:t>健康廚房</a:t>
          </a:r>
          <a:endParaRPr lang="zh-TW" altLang="en-US" sz="2400" kern="1200" dirty="0">
            <a:solidFill>
              <a:schemeClr val="tx1"/>
            </a:solidFill>
            <a:latin typeface="+mj-ea"/>
            <a:ea typeface="+mj-ea"/>
          </a:endParaRPr>
        </a:p>
      </dsp:txBody>
      <dsp:txXfrm>
        <a:off x="6003919" y="15006"/>
        <a:ext cx="1997066" cy="1768072"/>
      </dsp:txXfrm>
    </dsp:sp>
    <dsp:sp modelId="{1C3CBE76-8698-4DA3-8AF8-9647EA2EDBB2}">
      <dsp:nvSpPr>
        <dsp:cNvPr id="0" name=""/>
        <dsp:cNvSpPr/>
      </dsp:nvSpPr>
      <dsp:spPr>
        <a:xfrm rot="937872">
          <a:off x="5725220" y="2882217"/>
          <a:ext cx="272477" cy="476603"/>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latin typeface="+mj-ea"/>
            <a:ea typeface="+mj-ea"/>
          </a:endParaRPr>
        </a:p>
      </dsp:txBody>
      <dsp:txXfrm rot="937872">
        <a:off x="5725220" y="2882217"/>
        <a:ext cx="272477" cy="476603"/>
      </dsp:txXfrm>
    </dsp:sp>
    <dsp:sp modelId="{2B74E0BB-DDA2-4931-8D83-9FB578977D1E}">
      <dsp:nvSpPr>
        <dsp:cNvPr id="0" name=""/>
        <dsp:cNvSpPr/>
      </dsp:nvSpPr>
      <dsp:spPr>
        <a:xfrm>
          <a:off x="6057123" y="2560084"/>
          <a:ext cx="2248685" cy="1859524"/>
        </a:xfrm>
        <a:prstGeom prst="ellipse">
          <a:avLst/>
        </a:prstGeom>
        <a:solidFill>
          <a:schemeClr val="accent5">
            <a:hueOff val="-3311292"/>
            <a:satOff val="13270"/>
            <a:lumOff val="2876"/>
            <a:alphaOff val="0"/>
          </a:schemeClr>
        </a:solidFill>
        <a:ln w="19050" cap="flat" cmpd="sng" algn="ctr">
          <a:solidFill>
            <a:schemeClr val="lt1">
              <a:hueOff val="0"/>
              <a:satOff val="0"/>
              <a:lumOff val="0"/>
              <a:alphaOff val="0"/>
            </a:schemeClr>
          </a:solidFill>
          <a:prstDash val="solid"/>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mj-ea"/>
              <a:ea typeface="+mj-ea"/>
            </a:rPr>
            <a:t>工作平衡日</a:t>
          </a:r>
          <a:endParaRPr lang="zh-TW" altLang="en-US" sz="2400" kern="1200" dirty="0">
            <a:solidFill>
              <a:schemeClr val="tx1"/>
            </a:solidFill>
            <a:latin typeface="+mj-ea"/>
            <a:ea typeface="+mj-ea"/>
          </a:endParaRPr>
        </a:p>
      </dsp:txBody>
      <dsp:txXfrm>
        <a:off x="6057123" y="2560084"/>
        <a:ext cx="2248685" cy="1859524"/>
      </dsp:txXfrm>
    </dsp:sp>
    <dsp:sp modelId="{9EC58456-D8E9-4BD5-9DB1-FEB56B399106}">
      <dsp:nvSpPr>
        <dsp:cNvPr id="0" name=""/>
        <dsp:cNvSpPr/>
      </dsp:nvSpPr>
      <dsp:spPr>
        <a:xfrm rot="9486936">
          <a:off x="2132027" y="3118226"/>
          <a:ext cx="414375" cy="476603"/>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latin typeface="+mj-ea"/>
            <a:ea typeface="+mj-ea"/>
          </a:endParaRPr>
        </a:p>
      </dsp:txBody>
      <dsp:txXfrm rot="9486936">
        <a:off x="2132027" y="3118226"/>
        <a:ext cx="414375" cy="476603"/>
      </dsp:txXfrm>
    </dsp:sp>
    <dsp:sp modelId="{CD51C11F-E72F-4A17-AE55-F42FBFB27D47}">
      <dsp:nvSpPr>
        <dsp:cNvPr id="0" name=""/>
        <dsp:cNvSpPr/>
      </dsp:nvSpPr>
      <dsp:spPr>
        <a:xfrm>
          <a:off x="76190" y="2925863"/>
          <a:ext cx="1965316" cy="1889928"/>
        </a:xfrm>
        <a:prstGeom prst="ellipse">
          <a:avLst/>
        </a:prstGeom>
        <a:solidFill>
          <a:schemeClr val="accent5">
            <a:hueOff val="-6622584"/>
            <a:satOff val="26541"/>
            <a:lumOff val="5752"/>
            <a:alphaOff val="0"/>
          </a:schemeClr>
        </a:solidFill>
        <a:ln w="19050"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tx1"/>
              </a:solidFill>
              <a:latin typeface="+mj-ea"/>
              <a:ea typeface="+mj-ea"/>
            </a:rPr>
            <a:t>健康郊遊日</a:t>
          </a:r>
          <a:endParaRPr lang="zh-TW" altLang="en-US" sz="2000" kern="1200" dirty="0">
            <a:solidFill>
              <a:schemeClr val="tx1"/>
            </a:solidFill>
            <a:latin typeface="+mj-ea"/>
            <a:ea typeface="+mj-ea"/>
          </a:endParaRPr>
        </a:p>
      </dsp:txBody>
      <dsp:txXfrm>
        <a:off x="76190" y="2925863"/>
        <a:ext cx="1965316" cy="1889928"/>
      </dsp:txXfrm>
    </dsp:sp>
    <dsp:sp modelId="{DBB0C512-DA6E-4DB1-996F-55D4D5CBCE16}">
      <dsp:nvSpPr>
        <dsp:cNvPr id="0" name=""/>
        <dsp:cNvSpPr/>
      </dsp:nvSpPr>
      <dsp:spPr>
        <a:xfrm rot="12139632">
          <a:off x="2136312" y="1664002"/>
          <a:ext cx="415053" cy="476603"/>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latin typeface="+mj-ea"/>
            <a:ea typeface="+mj-ea"/>
          </a:endParaRPr>
        </a:p>
      </dsp:txBody>
      <dsp:txXfrm rot="12139632">
        <a:off x="2136312" y="1664002"/>
        <a:ext cx="415053" cy="476603"/>
      </dsp:txXfrm>
    </dsp:sp>
    <dsp:sp modelId="{38BBB237-AA99-4A8C-AD29-0B6C55C904F1}">
      <dsp:nvSpPr>
        <dsp:cNvPr id="0" name=""/>
        <dsp:cNvSpPr/>
      </dsp:nvSpPr>
      <dsp:spPr>
        <a:xfrm>
          <a:off x="46073" y="442163"/>
          <a:ext cx="2011336" cy="1858991"/>
        </a:xfrm>
        <a:prstGeom prst="ellipse">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ln>
        <a:effectLst>
          <a:glow rad="228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mj-ea"/>
              <a:ea typeface="+mj-ea"/>
            </a:rPr>
            <a:t>工作壓力健康講座</a:t>
          </a:r>
          <a:endParaRPr lang="zh-TW" altLang="en-US" sz="2400" kern="1200" dirty="0">
            <a:solidFill>
              <a:schemeClr val="tx1"/>
            </a:solidFill>
            <a:latin typeface="+mj-ea"/>
            <a:ea typeface="+mj-ea"/>
          </a:endParaRPr>
        </a:p>
      </dsp:txBody>
      <dsp:txXfrm>
        <a:off x="46073" y="442163"/>
        <a:ext cx="2011336" cy="18589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A65269-4BA8-4A02-A3E4-5EBF9845099E}">
      <dsp:nvSpPr>
        <dsp:cNvPr id="0" name=""/>
        <dsp:cNvSpPr/>
      </dsp:nvSpPr>
      <dsp:spPr>
        <a:xfrm>
          <a:off x="45719" y="0"/>
          <a:ext cx="7680960" cy="4800599"/>
        </a:xfrm>
        <a:prstGeom prst="swooshArrow">
          <a:avLst>
            <a:gd name="adj1" fmla="val 25000"/>
            <a:gd name="adj2" fmla="val 25000"/>
          </a:avLst>
        </a:prstGeom>
        <a:solidFill>
          <a:schemeClr val="accent5">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EA667CF-FEE5-4E3D-8356-5E092FB92230}">
      <dsp:nvSpPr>
        <dsp:cNvPr id="0" name=""/>
        <dsp:cNvSpPr/>
      </dsp:nvSpPr>
      <dsp:spPr>
        <a:xfrm>
          <a:off x="802294" y="3569726"/>
          <a:ext cx="176662" cy="176662"/>
        </a:xfrm>
        <a:prstGeom prst="ellipse">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AD22AD6-C8B7-479C-8D16-3039899D920B}">
      <dsp:nvSpPr>
        <dsp:cNvPr id="0" name=""/>
        <dsp:cNvSpPr/>
      </dsp:nvSpPr>
      <dsp:spPr>
        <a:xfrm>
          <a:off x="275296" y="3658057"/>
          <a:ext cx="2544101" cy="114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10" tIns="0" rIns="0" bIns="0" numCol="1" spcCol="1270" anchor="t" anchorCtr="0">
          <a:noAutofit/>
        </a:bodyPr>
        <a:lstStyle/>
        <a:p>
          <a:pPr lvl="0" algn="l" defTabSz="1422400">
            <a:lnSpc>
              <a:spcPct val="90000"/>
            </a:lnSpc>
            <a:spcBef>
              <a:spcPct val="0"/>
            </a:spcBef>
            <a:spcAft>
              <a:spcPct val="35000"/>
            </a:spcAft>
          </a:pPr>
          <a:r>
            <a:rPr lang="zh-TW" altLang="en-US" sz="3200" b="1" kern="1200" dirty="0" smtClean="0">
              <a:latin typeface="+mj-ea"/>
              <a:ea typeface="+mj-ea"/>
            </a:rPr>
            <a:t>推行健康在職先導計劃</a:t>
          </a:r>
          <a:endParaRPr lang="zh-TW" altLang="en-US" sz="3200" b="1" kern="1200" dirty="0">
            <a:latin typeface="+mj-ea"/>
            <a:ea typeface="+mj-ea"/>
          </a:endParaRPr>
        </a:p>
      </dsp:txBody>
      <dsp:txXfrm>
        <a:off x="275296" y="3658057"/>
        <a:ext cx="2544101" cy="1142542"/>
      </dsp:txXfrm>
    </dsp:sp>
    <dsp:sp modelId="{7821F3BC-6E0F-48E2-8964-4F81A054D65E}">
      <dsp:nvSpPr>
        <dsp:cNvPr id="0" name=""/>
        <dsp:cNvSpPr/>
      </dsp:nvSpPr>
      <dsp:spPr>
        <a:xfrm>
          <a:off x="2050450" y="2453106"/>
          <a:ext cx="307238" cy="307238"/>
        </a:xfrm>
        <a:prstGeom prst="ellipse">
          <a:avLst/>
        </a:prstGeom>
        <a:gradFill rotWithShape="0">
          <a:gsLst>
            <a:gs pos="0">
              <a:schemeClr val="accent5">
                <a:hueOff val="-3311292"/>
                <a:satOff val="13270"/>
                <a:lumOff val="2876"/>
                <a:alphaOff val="0"/>
                <a:tint val="43000"/>
                <a:satMod val="165000"/>
              </a:schemeClr>
            </a:gs>
            <a:gs pos="55000">
              <a:schemeClr val="accent5">
                <a:hueOff val="-3311292"/>
                <a:satOff val="13270"/>
                <a:lumOff val="2876"/>
                <a:alphaOff val="0"/>
                <a:tint val="83000"/>
                <a:satMod val="155000"/>
              </a:schemeClr>
            </a:gs>
            <a:gs pos="100000">
              <a:schemeClr val="accent5">
                <a:hueOff val="-3311292"/>
                <a:satOff val="13270"/>
                <a:lumOff val="287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1C5CFAF-A617-4D9A-84B9-18B32BD7E820}">
      <dsp:nvSpPr>
        <dsp:cNvPr id="0" name=""/>
        <dsp:cNvSpPr/>
      </dsp:nvSpPr>
      <dsp:spPr>
        <a:xfrm>
          <a:off x="1906341" y="2606725"/>
          <a:ext cx="2208457" cy="21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99" tIns="0" rIns="0" bIns="0" numCol="1" spcCol="1270" anchor="t" anchorCtr="0">
          <a:noAutofit/>
        </a:bodyPr>
        <a:lstStyle/>
        <a:p>
          <a:pPr lvl="0" algn="l"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減少員工流失率，增加公司歸屬感</a:t>
          </a:r>
          <a:endParaRPr lang="en-US" altLang="zh-TW" sz="2000" b="1" kern="1200" dirty="0" smtClean="0">
            <a:latin typeface="微軟正黑體" pitchFamily="34" charset="-120"/>
            <a:ea typeface="微軟正黑體" pitchFamily="34" charset="-120"/>
          </a:endParaRPr>
        </a:p>
      </dsp:txBody>
      <dsp:txXfrm>
        <a:off x="1906341" y="2606725"/>
        <a:ext cx="2208457" cy="2193874"/>
      </dsp:txXfrm>
    </dsp:sp>
    <dsp:sp modelId="{74A36BA0-B108-43E6-A035-C9003697D5B4}">
      <dsp:nvSpPr>
        <dsp:cNvPr id="0" name=""/>
        <dsp:cNvSpPr/>
      </dsp:nvSpPr>
      <dsp:spPr>
        <a:xfrm>
          <a:off x="3644249" y="1630283"/>
          <a:ext cx="407090" cy="407090"/>
        </a:xfrm>
        <a:prstGeom prst="ellipse">
          <a:avLst/>
        </a:prstGeom>
        <a:gradFill rotWithShape="0">
          <a:gsLst>
            <a:gs pos="0">
              <a:schemeClr val="accent5">
                <a:hueOff val="-6622584"/>
                <a:satOff val="26541"/>
                <a:lumOff val="5752"/>
                <a:alphaOff val="0"/>
                <a:tint val="43000"/>
                <a:satMod val="165000"/>
              </a:schemeClr>
            </a:gs>
            <a:gs pos="55000">
              <a:schemeClr val="accent5">
                <a:hueOff val="-6622584"/>
                <a:satOff val="26541"/>
                <a:lumOff val="5752"/>
                <a:alphaOff val="0"/>
                <a:tint val="83000"/>
                <a:satMod val="155000"/>
              </a:schemeClr>
            </a:gs>
            <a:gs pos="100000">
              <a:schemeClr val="accent5">
                <a:hueOff val="-6622584"/>
                <a:satOff val="26541"/>
                <a:lumOff val="5752"/>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D460253-33D8-4554-8F60-A4CC64CDFE3E}">
      <dsp:nvSpPr>
        <dsp:cNvPr id="0" name=""/>
        <dsp:cNvSpPr/>
      </dsp:nvSpPr>
      <dsp:spPr>
        <a:xfrm>
          <a:off x="3669792" y="1833829"/>
          <a:ext cx="1969007" cy="296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709" tIns="0" rIns="0" bIns="0" numCol="1" spcCol="1270" anchor="t" anchorCtr="0">
          <a:noAutofit/>
        </a:bodyPr>
        <a:lstStyle/>
        <a:p>
          <a:pPr lvl="0" algn="l"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減少工傷意外數字</a:t>
          </a:r>
          <a:endParaRPr lang="en-US" altLang="zh-TW" sz="2000" b="1" kern="1200" dirty="0" smtClean="0">
            <a:latin typeface="微軟正黑體" pitchFamily="34" charset="-120"/>
            <a:ea typeface="微軟正黑體" pitchFamily="34" charset="-120"/>
          </a:endParaRPr>
        </a:p>
      </dsp:txBody>
      <dsp:txXfrm>
        <a:off x="3669792" y="1833829"/>
        <a:ext cx="1969007" cy="2966770"/>
      </dsp:txXfrm>
    </dsp:sp>
    <dsp:sp modelId="{ADE2BE61-55FD-4804-8A98-AC42173415B3}">
      <dsp:nvSpPr>
        <dsp:cNvPr id="0" name=""/>
        <dsp:cNvSpPr/>
      </dsp:nvSpPr>
      <dsp:spPr>
        <a:xfrm>
          <a:off x="5380146" y="1085895"/>
          <a:ext cx="545348" cy="545348"/>
        </a:xfrm>
        <a:prstGeom prst="ellipse">
          <a:avLst/>
        </a:prstGeom>
        <a:gradFill rotWithShape="0">
          <a:gsLst>
            <a:gs pos="0">
              <a:schemeClr val="accent5">
                <a:hueOff val="-9933876"/>
                <a:satOff val="39811"/>
                <a:lumOff val="8628"/>
                <a:alphaOff val="0"/>
                <a:tint val="43000"/>
                <a:satMod val="165000"/>
              </a:schemeClr>
            </a:gs>
            <a:gs pos="55000">
              <a:schemeClr val="accent5">
                <a:hueOff val="-9933876"/>
                <a:satOff val="39811"/>
                <a:lumOff val="8628"/>
                <a:alphaOff val="0"/>
                <a:tint val="83000"/>
                <a:satMod val="155000"/>
              </a:schemeClr>
            </a:gs>
            <a:gs pos="100000">
              <a:schemeClr val="accent5">
                <a:hueOff val="-9933876"/>
                <a:satOff val="39811"/>
                <a:lumOff val="862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EDEA203-D7CB-4EC4-8697-374C0700AA13}">
      <dsp:nvSpPr>
        <dsp:cNvPr id="0" name=""/>
        <dsp:cNvSpPr/>
      </dsp:nvSpPr>
      <dsp:spPr>
        <a:xfrm>
          <a:off x="5451042" y="1358569"/>
          <a:ext cx="2016558" cy="3442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969" tIns="0" rIns="0" bIns="0" numCol="1" spcCol="1270" anchor="t" anchorCtr="0">
          <a:noAutofit/>
        </a:bodyPr>
        <a:lstStyle/>
        <a:p>
          <a:pPr lvl="0" algn="l"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減少員工申請病假日數</a:t>
          </a:r>
          <a:endParaRPr lang="zh-TW" altLang="en-US" sz="2000" b="1" kern="1200" dirty="0">
            <a:latin typeface="+mj-ea"/>
            <a:ea typeface="+mj-ea"/>
          </a:endParaRPr>
        </a:p>
      </dsp:txBody>
      <dsp:txXfrm>
        <a:off x="5451042" y="1358569"/>
        <a:ext cx="2016558" cy="34420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1313" cy="495300"/>
          </a:xfrm>
          <a:prstGeom prst="rect">
            <a:avLst/>
          </a:prstGeom>
        </p:spPr>
        <p:txBody>
          <a:bodyPr vert="horz" lIns="91157" tIns="45578" rIns="91157" bIns="45578"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765550" y="0"/>
            <a:ext cx="2881313" cy="495300"/>
          </a:xfrm>
          <a:prstGeom prst="rect">
            <a:avLst/>
          </a:prstGeom>
        </p:spPr>
        <p:txBody>
          <a:bodyPr vert="horz" lIns="91157" tIns="45578" rIns="91157" bIns="45578" rtlCol="0"/>
          <a:lstStyle>
            <a:lvl1pPr algn="r">
              <a:defRPr sz="1200">
                <a:latin typeface="Arial" charset="0"/>
                <a:ea typeface="新細明體" pitchFamily="18" charset="-120"/>
              </a:defRPr>
            </a:lvl1pPr>
          </a:lstStyle>
          <a:p>
            <a:pPr>
              <a:defRPr/>
            </a:pPr>
            <a:fld id="{34D58350-2084-4492-AE84-35C3ACF6FE57}" type="datetimeFigureOut">
              <a:rPr lang="zh-TW" altLang="en-US"/>
              <a:pPr>
                <a:defRPr/>
              </a:pPr>
              <a:t>2012/5/17</a:t>
            </a:fld>
            <a:endParaRPr lang="zh-TW" altLang="en-US"/>
          </a:p>
        </p:txBody>
      </p:sp>
      <p:sp>
        <p:nvSpPr>
          <p:cNvPr id="4" name="頁尾版面配置區 3"/>
          <p:cNvSpPr>
            <a:spLocks noGrp="1"/>
          </p:cNvSpPr>
          <p:nvPr>
            <p:ph type="ftr" sz="quarter" idx="2"/>
          </p:nvPr>
        </p:nvSpPr>
        <p:spPr>
          <a:xfrm>
            <a:off x="0" y="9399588"/>
            <a:ext cx="2881313" cy="495300"/>
          </a:xfrm>
          <a:prstGeom prst="rect">
            <a:avLst/>
          </a:prstGeom>
        </p:spPr>
        <p:txBody>
          <a:bodyPr vert="horz" lIns="91157" tIns="45578" rIns="91157" bIns="45578" rtlCol="0" anchor="b"/>
          <a:lstStyle>
            <a:lvl1pPr algn="l">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765550" y="9399588"/>
            <a:ext cx="2881313" cy="495300"/>
          </a:xfrm>
          <a:prstGeom prst="rect">
            <a:avLst/>
          </a:prstGeom>
        </p:spPr>
        <p:txBody>
          <a:bodyPr vert="horz" lIns="91157" tIns="45578" rIns="91157" bIns="45578" rtlCol="0" anchor="b"/>
          <a:lstStyle>
            <a:lvl1pPr algn="r">
              <a:defRPr sz="1200">
                <a:latin typeface="Arial" charset="0"/>
                <a:ea typeface="新細明體" pitchFamily="18" charset="-120"/>
              </a:defRPr>
            </a:lvl1pPr>
          </a:lstStyle>
          <a:p>
            <a:pPr>
              <a:defRPr/>
            </a:pPr>
            <a:fld id="{14C5FA80-859E-4FE9-A6F0-BB03CF741AF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95300"/>
          </a:xfrm>
          <a:prstGeom prst="rect">
            <a:avLst/>
          </a:prstGeom>
        </p:spPr>
        <p:txBody>
          <a:bodyPr vert="horz" lIns="91157" tIns="45578" rIns="91157" bIns="45578" rtlCol="0"/>
          <a:lstStyle>
            <a:lvl1pPr algn="l" fontAlgn="auto" latinLnBrk="0">
              <a:spcBef>
                <a:spcPts val="0"/>
              </a:spcBef>
              <a:spcAft>
                <a:spcPts val="0"/>
              </a:spcAft>
              <a:defRPr kumimoji="0" lang="zh-TW" sz="1200">
                <a:latin typeface="+mn-lt"/>
                <a:ea typeface="+mn-ea"/>
              </a:defRPr>
            </a:lvl1pPr>
          </a:lstStyle>
          <a:p>
            <a:pPr>
              <a:defRPr/>
            </a:pPr>
            <a:endParaRPr/>
          </a:p>
        </p:txBody>
      </p:sp>
      <p:sp>
        <p:nvSpPr>
          <p:cNvPr id="3" name="Date Placeholder 2"/>
          <p:cNvSpPr>
            <a:spLocks noGrp="1"/>
          </p:cNvSpPr>
          <p:nvPr>
            <p:ph type="dt" idx="1"/>
          </p:nvPr>
        </p:nvSpPr>
        <p:spPr>
          <a:xfrm>
            <a:off x="3765550" y="0"/>
            <a:ext cx="2881313" cy="495300"/>
          </a:xfrm>
          <a:prstGeom prst="rect">
            <a:avLst/>
          </a:prstGeom>
        </p:spPr>
        <p:txBody>
          <a:bodyPr vert="horz" lIns="91157" tIns="45578" rIns="91157" bIns="45578" rtlCol="0"/>
          <a:lstStyle>
            <a:lvl1pPr algn="r" fontAlgn="auto" latinLnBrk="0">
              <a:spcBef>
                <a:spcPts val="0"/>
              </a:spcBef>
              <a:spcAft>
                <a:spcPts val="0"/>
              </a:spcAft>
              <a:defRPr kumimoji="0" lang="zh-TW" sz="1200">
                <a:latin typeface="+mn-lt"/>
                <a:ea typeface="+mn-ea"/>
              </a:defRPr>
            </a:lvl1pPr>
          </a:lstStyle>
          <a:p>
            <a:pPr>
              <a:defRPr/>
            </a:pPr>
            <a:fld id="{1BDAA83E-BBA4-4487-8F74-02C3F7A415B8}" type="datetimeFigureOut">
              <a:rPr altLang="en-US"/>
              <a:pPr>
                <a:defRPr/>
              </a:pPr>
              <a:t>2012/5/17</a:t>
            </a:fld>
            <a:endParaRPr/>
          </a:p>
        </p:txBody>
      </p:sp>
      <p:sp>
        <p:nvSpPr>
          <p:cNvPr id="4" name="Slide Image Placeholder 3"/>
          <p:cNvSpPr>
            <a:spLocks noGrp="1" noRot="1" noChangeAspect="1"/>
          </p:cNvSpPr>
          <p:nvPr>
            <p:ph type="sldImg" idx="2"/>
          </p:nvPr>
        </p:nvSpPr>
        <p:spPr>
          <a:xfrm>
            <a:off x="850900" y="741363"/>
            <a:ext cx="4946650" cy="3709987"/>
          </a:xfrm>
          <a:prstGeom prst="rect">
            <a:avLst/>
          </a:prstGeom>
          <a:noFill/>
          <a:ln w="12700">
            <a:solidFill>
              <a:prstClr val="black"/>
            </a:solidFill>
          </a:ln>
        </p:spPr>
        <p:txBody>
          <a:bodyPr vert="horz" lIns="91157" tIns="45578" rIns="91157" bIns="45578" rtlCol="0" anchor="ctr"/>
          <a:lstStyle/>
          <a:p>
            <a:pPr lvl="0"/>
            <a:endParaRPr lang="zh-TW" noProof="0"/>
          </a:p>
        </p:txBody>
      </p:sp>
      <p:sp>
        <p:nvSpPr>
          <p:cNvPr id="5" name="Notes Placeholder 4"/>
          <p:cNvSpPr>
            <a:spLocks noGrp="1"/>
          </p:cNvSpPr>
          <p:nvPr>
            <p:ph type="body" sz="quarter" idx="3"/>
          </p:nvPr>
        </p:nvSpPr>
        <p:spPr>
          <a:xfrm>
            <a:off x="665163" y="4700588"/>
            <a:ext cx="5318125" cy="4452937"/>
          </a:xfrm>
          <a:prstGeom prst="rect">
            <a:avLst/>
          </a:prstGeom>
        </p:spPr>
        <p:txBody>
          <a:bodyPr vert="horz" lIns="91157" tIns="45578" rIns="91157" bIns="45578" rtlCol="0"/>
          <a:lstStyle/>
          <a:p>
            <a:pPr lvl="0"/>
            <a:r>
              <a:rPr lang="zh-TW" noProof="0"/>
              <a:t>按一下以編輯母片文字樣式</a:t>
            </a:r>
          </a:p>
          <a:p>
            <a:pPr lvl="1"/>
            <a:r>
              <a:rPr lang="zh-TW" noProof="0"/>
              <a:t>第二層</a:t>
            </a:r>
          </a:p>
          <a:p>
            <a:pPr lvl="2"/>
            <a:r>
              <a:rPr lang="zh-TW" noProof="0"/>
              <a:t>第三層</a:t>
            </a:r>
          </a:p>
          <a:p>
            <a:pPr lvl="3"/>
            <a:r>
              <a:rPr lang="zh-TW" noProof="0"/>
              <a:t>第四層</a:t>
            </a:r>
          </a:p>
          <a:p>
            <a:pPr lvl="4"/>
            <a:r>
              <a:rPr lang="zh-TW" noProof="0"/>
              <a:t>第五層</a:t>
            </a:r>
          </a:p>
        </p:txBody>
      </p:sp>
      <p:sp>
        <p:nvSpPr>
          <p:cNvPr id="6" name="Footer Placeholder 5"/>
          <p:cNvSpPr>
            <a:spLocks noGrp="1"/>
          </p:cNvSpPr>
          <p:nvPr>
            <p:ph type="ftr" sz="quarter" idx="4"/>
          </p:nvPr>
        </p:nvSpPr>
        <p:spPr>
          <a:xfrm>
            <a:off x="0" y="9399588"/>
            <a:ext cx="2881313" cy="495300"/>
          </a:xfrm>
          <a:prstGeom prst="rect">
            <a:avLst/>
          </a:prstGeom>
        </p:spPr>
        <p:txBody>
          <a:bodyPr vert="horz" lIns="91157" tIns="45578" rIns="91157" bIns="45578" rtlCol="0" anchor="b"/>
          <a:lstStyle>
            <a:lvl1pPr algn="l" fontAlgn="auto" latinLnBrk="0">
              <a:spcBef>
                <a:spcPts val="0"/>
              </a:spcBef>
              <a:spcAft>
                <a:spcPts val="0"/>
              </a:spcAft>
              <a:defRPr kumimoji="0" lang="zh-TW" sz="1200">
                <a:latin typeface="+mn-lt"/>
                <a:ea typeface="+mn-ea"/>
              </a:defRPr>
            </a:lvl1pPr>
          </a:lstStyle>
          <a:p>
            <a:pPr>
              <a:defRPr/>
            </a:pPr>
            <a:endParaRPr/>
          </a:p>
        </p:txBody>
      </p:sp>
      <p:sp>
        <p:nvSpPr>
          <p:cNvPr id="7" name="Slide Number Placeholder 6"/>
          <p:cNvSpPr>
            <a:spLocks noGrp="1"/>
          </p:cNvSpPr>
          <p:nvPr>
            <p:ph type="sldNum" sz="quarter" idx="5"/>
          </p:nvPr>
        </p:nvSpPr>
        <p:spPr>
          <a:xfrm>
            <a:off x="3765550" y="9399588"/>
            <a:ext cx="2881313" cy="495300"/>
          </a:xfrm>
          <a:prstGeom prst="rect">
            <a:avLst/>
          </a:prstGeom>
        </p:spPr>
        <p:txBody>
          <a:bodyPr vert="horz" lIns="91157" tIns="45578" rIns="91157" bIns="45578" rtlCol="0" anchor="b"/>
          <a:lstStyle>
            <a:lvl1pPr algn="r" fontAlgn="auto" latinLnBrk="0">
              <a:spcBef>
                <a:spcPts val="0"/>
              </a:spcBef>
              <a:spcAft>
                <a:spcPts val="0"/>
              </a:spcAft>
              <a:defRPr kumimoji="0" lang="zh-TW" sz="1200">
                <a:latin typeface="+mn-lt"/>
                <a:ea typeface="+mn-ea"/>
              </a:defRPr>
            </a:lvl1pPr>
          </a:lstStyle>
          <a:p>
            <a:pPr>
              <a:defRPr/>
            </a:pPr>
            <a:fld id="{231B79AA-A6E2-4771-BCCD-ECC249857547}" type="slidenum">
              <a:rPr lang="en-US" altLang="zh-TW"/>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zh-TW" sz="1200" kern="1200">
        <a:solidFill>
          <a:schemeClr val="tx1"/>
        </a:solidFill>
        <a:latin typeface="+mn-lt"/>
        <a:ea typeface="+mn-ea"/>
        <a:cs typeface="+mn-cs"/>
      </a:defRPr>
    </a:lvl1pPr>
    <a:lvl2pPr marL="457200" algn="l" rtl="0" eaLnBrk="0" fontAlgn="base" hangingPunct="0">
      <a:spcBef>
        <a:spcPct val="30000"/>
      </a:spcBef>
      <a:spcAft>
        <a:spcPct val="0"/>
      </a:spcAft>
      <a:defRPr lang="zh-TW" sz="1200" kern="1200">
        <a:solidFill>
          <a:schemeClr val="tx1"/>
        </a:solidFill>
        <a:latin typeface="+mn-lt"/>
        <a:ea typeface="+mn-ea"/>
        <a:cs typeface="+mn-cs"/>
      </a:defRPr>
    </a:lvl2pPr>
    <a:lvl3pPr marL="914400" algn="l" rtl="0" eaLnBrk="0" fontAlgn="base" hangingPunct="0">
      <a:spcBef>
        <a:spcPct val="30000"/>
      </a:spcBef>
      <a:spcAft>
        <a:spcPct val="0"/>
      </a:spcAft>
      <a:defRPr lang="zh-TW" sz="1200" kern="1200">
        <a:solidFill>
          <a:schemeClr val="tx1"/>
        </a:solidFill>
        <a:latin typeface="+mn-lt"/>
        <a:ea typeface="+mn-ea"/>
        <a:cs typeface="+mn-cs"/>
      </a:defRPr>
    </a:lvl3pPr>
    <a:lvl4pPr marL="1371600" algn="l" rtl="0" eaLnBrk="0" fontAlgn="base" hangingPunct="0">
      <a:spcBef>
        <a:spcPct val="30000"/>
      </a:spcBef>
      <a:spcAft>
        <a:spcPct val="0"/>
      </a:spcAft>
      <a:defRPr lang="zh-TW" sz="1200" kern="1200">
        <a:solidFill>
          <a:schemeClr val="tx1"/>
        </a:solidFill>
        <a:latin typeface="+mn-lt"/>
        <a:ea typeface="+mn-ea"/>
        <a:cs typeface="+mn-cs"/>
      </a:defRPr>
    </a:lvl4pPr>
    <a:lvl5pPr marL="1828800" algn="l" rtl="0" eaLnBrk="0" fontAlgn="base" hangingPunct="0">
      <a:spcBef>
        <a:spcPct val="30000"/>
      </a:spcBef>
      <a:spcAft>
        <a:spcPct val="0"/>
      </a:spcAft>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z="160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16ECED-40F1-49E5-A898-CEE8AFDC2904}" type="slidenum">
              <a:rPr altLang="zh-TW" smtClean="0"/>
              <a:pPr fontAlgn="base">
                <a:spcBef>
                  <a:spcPct val="0"/>
                </a:spcBef>
                <a:spcAft>
                  <a:spcPct val="0"/>
                </a:spcAft>
                <a:defRPr/>
              </a:pPr>
              <a:t>1</a:t>
            </a:fld>
            <a:endParaRPr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zh-TW" sz="160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9C8F25-A746-4789-B65C-79358195DF85}" type="slidenum">
              <a:rPr altLang="zh-TW" smtClean="0"/>
              <a:pPr fontAlgn="base">
                <a:spcBef>
                  <a:spcPct val="0"/>
                </a:spcBef>
                <a:spcAft>
                  <a:spcPct val="0"/>
                </a:spcAft>
                <a:defRPr/>
              </a:pPr>
              <a:t>10</a:t>
            </a:fld>
            <a:endParaRPr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TW" sz="16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altLang="en-US" sz="1600" smtClean="0">
              <a:ea typeface="新細明體"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p:txBody>
          <a:bodyPr wrap="square" numCol="1" anchor="t" anchorCtr="0" compatLnSpc="1">
            <a:prstTxWarp prst="textNoShape">
              <a:avLst/>
            </a:prstTxWarp>
          </a:bodyPr>
          <a:lstStyle/>
          <a:p>
            <a:pPr>
              <a:defRPr/>
            </a:pPr>
            <a:endParaRPr kumimoji="1" lang="en-US" altLang="zh-TW" sz="1600" dirty="0" smtClean="0">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zh-TW" sz="160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34A51E-B835-40AC-BBAC-A284E22591AA}" type="slidenum">
              <a:rPr altLang="zh-TW" smtClean="0"/>
              <a:pPr fontAlgn="base">
                <a:spcBef>
                  <a:spcPct val="0"/>
                </a:spcBef>
                <a:spcAft>
                  <a:spcPct val="0"/>
                </a:spcAft>
                <a:defRPr/>
              </a:pPr>
              <a:t>14</a:t>
            </a:fld>
            <a:endParaRPr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kumimoji="1" altLang="zh-TW" sz="1600" smtClean="0"/>
          </a:p>
        </p:txBody>
      </p:sp>
      <p:sp>
        <p:nvSpPr>
          <p:cNvPr id="17412" name="Slide Number Placeholder 3"/>
          <p:cNvSpPr txBox="1">
            <a:spLocks noGrp="1"/>
          </p:cNvSpPr>
          <p:nvPr/>
        </p:nvSpPr>
        <p:spPr bwMode="auto">
          <a:xfrm>
            <a:off x="3765550" y="9399588"/>
            <a:ext cx="2881313" cy="495300"/>
          </a:xfrm>
          <a:prstGeom prst="rect">
            <a:avLst/>
          </a:prstGeom>
          <a:noFill/>
          <a:ln>
            <a:miter lim="800000"/>
            <a:headEnd/>
            <a:tailEnd/>
          </a:ln>
        </p:spPr>
        <p:txBody>
          <a:bodyPr lIns="91157" tIns="45578" rIns="91157" bIns="45578" anchor="b"/>
          <a:lstStyle/>
          <a:p>
            <a:pPr algn="r">
              <a:defRPr/>
            </a:pPr>
            <a:fld id="{0EADC083-46B2-441F-8FE9-8C6B3F9EEED8}" type="slidenum">
              <a:rPr kumimoji="0" lang="zh-TW" altLang="zh-TW" sz="1200">
                <a:latin typeface="+mn-lt"/>
                <a:ea typeface="+mn-ea"/>
              </a:rPr>
              <a:pPr algn="r">
                <a:defRPr/>
              </a:pPr>
              <a:t>15</a:t>
            </a:fld>
            <a:endParaRPr kumimoji="0" lang="zh-TW" altLang="zh-TW" sz="1200" dirty="0">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zh-TW" sz="160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0ECE64-9CB9-4A79-A66F-B7EC87AA0B82}" type="slidenum">
              <a:rPr altLang="zh-TW" smtClean="0"/>
              <a:pPr fontAlgn="base">
                <a:spcBef>
                  <a:spcPct val="0"/>
                </a:spcBef>
                <a:spcAft>
                  <a:spcPct val="0"/>
                </a:spcAft>
                <a:defRPr/>
              </a:pPr>
              <a:t>16</a:t>
            </a:fld>
            <a:endParaRPr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r>
              <a:rPr altLang="en-US" sz="1600" smtClean="0">
                <a:ea typeface="新細明體" pitchFamily="18" charset="-12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en-US" sz="1600" smtClean="0">
              <a:ea typeface="新細明體" pitchFamily="18" charset="-120"/>
            </a:endParaRP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DD2062-6972-413E-A38E-22725D11C7AD}" type="slidenum">
              <a:rPr altLang="zh-TW" smtClean="0"/>
              <a:pPr fontAlgn="base">
                <a:spcBef>
                  <a:spcPct val="0"/>
                </a:spcBef>
                <a:spcAft>
                  <a:spcPct val="0"/>
                </a:spcAft>
                <a:defRPr/>
              </a:pPr>
              <a:t>2</a:t>
            </a:fld>
            <a:endParaRPr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zh-TW" sz="1600" smtClean="0"/>
          </a:p>
        </p:txBody>
      </p:sp>
      <p:sp>
        <p:nvSpPr>
          <p:cNvPr id="17412" name="Slide Number Placeholder 3"/>
          <p:cNvSpPr txBox="1">
            <a:spLocks noGrp="1"/>
          </p:cNvSpPr>
          <p:nvPr/>
        </p:nvSpPr>
        <p:spPr bwMode="auto">
          <a:xfrm>
            <a:off x="3765550" y="9399588"/>
            <a:ext cx="2881313" cy="495300"/>
          </a:xfrm>
          <a:prstGeom prst="rect">
            <a:avLst/>
          </a:prstGeom>
          <a:noFill/>
          <a:ln>
            <a:miter lim="800000"/>
            <a:headEnd/>
            <a:tailEnd/>
          </a:ln>
        </p:spPr>
        <p:txBody>
          <a:bodyPr lIns="91157" tIns="45578" rIns="91157" bIns="45578" anchor="b"/>
          <a:lstStyle/>
          <a:p>
            <a:pPr algn="r">
              <a:defRPr/>
            </a:pPr>
            <a:fld id="{81D96AD7-C68A-499D-8EEF-7DB02F1BEE09}" type="slidenum">
              <a:rPr kumimoji="0" lang="zh-TW" altLang="zh-TW" sz="1200">
                <a:latin typeface="+mn-lt"/>
                <a:ea typeface="+mn-ea"/>
              </a:rPr>
              <a:pPr algn="r">
                <a:defRPr/>
              </a:pPr>
              <a:t>3</a:t>
            </a:fld>
            <a:endParaRPr kumimoji="0" lang="zh-TW" altLang="zh-TW" sz="1200" dirty="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zh-TW"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0E668C-23CB-4519-AF90-D3EF632BFF8F}" type="slidenum">
              <a:rPr altLang="zh-TW" smtClean="0"/>
              <a:pPr fontAlgn="base">
                <a:spcBef>
                  <a:spcPct val="0"/>
                </a:spcBef>
                <a:spcAft>
                  <a:spcPct val="0"/>
                </a:spcAft>
                <a:defRPr/>
              </a:pPr>
              <a:t>4</a:t>
            </a:fld>
            <a:endParaRPr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zh-TW"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254CB0-3C29-412E-A9E3-A66368B70DDF}" type="slidenum">
              <a:rPr altLang="zh-TW" smtClean="0"/>
              <a:pPr fontAlgn="base">
                <a:spcBef>
                  <a:spcPct val="0"/>
                </a:spcBef>
                <a:spcAft>
                  <a:spcPct val="0"/>
                </a:spcAft>
                <a:defRPr/>
              </a:pPr>
              <a:t>5</a:t>
            </a:fld>
            <a:endParaRPr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zh-TW" sz="160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E4C5DD-944C-4F83-9654-AAE21CC62980}" type="slidenum">
              <a:rPr altLang="zh-TW" smtClean="0"/>
              <a:pPr fontAlgn="base">
                <a:spcBef>
                  <a:spcPct val="0"/>
                </a:spcBef>
                <a:spcAft>
                  <a:spcPct val="0"/>
                </a:spcAft>
                <a:defRPr/>
              </a:pPr>
              <a:t>6</a:t>
            </a:fld>
            <a:endParaRPr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zh-TW"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27EEC-36D9-4B9F-A217-1DE5A31A8848}" type="slidenum">
              <a:rPr altLang="zh-TW" smtClean="0"/>
              <a:pPr fontAlgn="base">
                <a:spcBef>
                  <a:spcPct val="0"/>
                </a:spcBef>
                <a:spcAft>
                  <a:spcPct val="0"/>
                </a:spcAft>
                <a:defRPr/>
              </a:pPr>
              <a:t>7</a:t>
            </a:fld>
            <a:endParaRPr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TW" sz="16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TW" sz="16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4057650"/>
            <a:ext cx="9144000" cy="2800350"/>
          </a:xfrm>
          <a:prstGeom prst="rect">
            <a:avLst/>
          </a:prstGeom>
          <a:noFill/>
          <a:ln w="9525">
            <a:noFill/>
            <a:miter lim="800000"/>
            <a:headEnd/>
            <a:tailEnd/>
          </a:ln>
        </p:spPr>
      </p:pic>
      <p:sp>
        <p:nvSpPr>
          <p:cNvPr id="2" name="Title 1"/>
          <p:cNvSpPr>
            <a:spLocks noGrp="1"/>
          </p:cNvSpPr>
          <p:nvPr>
            <p:ph type="ctrTitle"/>
          </p:nvPr>
        </p:nvSpPr>
        <p:spPr>
          <a:xfrm>
            <a:off x="406400" y="285751"/>
            <a:ext cx="7772400" cy="761999"/>
          </a:xfrm>
        </p:spPr>
        <p:txBody>
          <a:bodyPr anchor="t"/>
          <a:lstStyle>
            <a:lvl1pPr algn="l" eaLnBrk="1" latinLnBrk="0" hangingPunct="1">
              <a:defRPr kumimoji="0" lang="zh-TW" sz="2800">
                <a:solidFill>
                  <a:schemeClr val="tx1"/>
                </a:solidFill>
                <a:latin typeface="微軟正黑體" pitchFamily="34" charset="-120"/>
                <a:ea typeface="微軟正黑體" pitchFamily="34" charset="-120"/>
              </a:defRPr>
            </a:lvl1pPr>
          </a:lstStyle>
          <a:p>
            <a:r>
              <a:rPr lang="zh-TW" altLang="en-US" smtClean="0"/>
              <a:t>按一下以編輯母片標題樣式</a:t>
            </a:r>
            <a:endParaRPr dirty="0"/>
          </a:p>
        </p:txBody>
      </p:sp>
      <p:sp>
        <p:nvSpPr>
          <p:cNvPr id="3" name="Subtitle 2"/>
          <p:cNvSpPr>
            <a:spLocks noGrp="1"/>
          </p:cNvSpPr>
          <p:nvPr>
            <p:ph type="subTitle" idx="1"/>
          </p:nvPr>
        </p:nvSpPr>
        <p:spPr>
          <a:xfrm>
            <a:off x="439949" y="1219200"/>
            <a:ext cx="5275052" cy="1295400"/>
          </a:xfrm>
        </p:spPr>
        <p:txBody>
          <a:bodyPr>
            <a:normAutofit/>
          </a:bodyPr>
          <a:lstStyle>
            <a:lvl1pPr marL="0" indent="0" algn="l" eaLnBrk="1" latinLnBrk="0" hangingPunct="1">
              <a:buNone/>
              <a:defRPr kumimoji="0" lang="zh-TW" sz="1600" baseline="0">
                <a:solidFill>
                  <a:schemeClr val="tx1"/>
                </a:solidFill>
                <a:latin typeface="Georgia" pitchFamily="18" charset="0"/>
              </a:defRPr>
            </a:lvl1pPr>
            <a:lvl2pPr marL="457200" indent="0" algn="ctr" eaLnBrk="1" latinLnBrk="0" hangingPunct="1">
              <a:buNone/>
              <a:defRPr kumimoji="0" lang="zh-TW">
                <a:solidFill>
                  <a:schemeClr val="tx1">
                    <a:tint val="75000"/>
                  </a:schemeClr>
                </a:solidFill>
              </a:defRPr>
            </a:lvl2pPr>
            <a:lvl3pPr marL="914400" indent="0" algn="ctr" eaLnBrk="1" latinLnBrk="0" hangingPunct="1">
              <a:buNone/>
              <a:defRPr kumimoji="0" lang="zh-TW">
                <a:solidFill>
                  <a:schemeClr val="tx1">
                    <a:tint val="75000"/>
                  </a:schemeClr>
                </a:solidFill>
              </a:defRPr>
            </a:lvl3pPr>
            <a:lvl4pPr marL="1371600" indent="0" algn="ctr" eaLnBrk="1" latinLnBrk="0" hangingPunct="1">
              <a:buNone/>
              <a:defRPr kumimoji="0" lang="zh-TW">
                <a:solidFill>
                  <a:schemeClr val="tx1">
                    <a:tint val="75000"/>
                  </a:schemeClr>
                </a:solidFill>
              </a:defRPr>
            </a:lvl4pPr>
            <a:lvl5pPr marL="1828800" indent="0" algn="ctr" eaLnBrk="1" latinLnBrk="0" hangingPunct="1">
              <a:buNone/>
              <a:defRPr kumimoji="0" lang="zh-TW">
                <a:solidFill>
                  <a:schemeClr val="tx1">
                    <a:tint val="75000"/>
                  </a:schemeClr>
                </a:solidFill>
              </a:defRPr>
            </a:lvl5pPr>
            <a:lvl6pPr marL="2286000" indent="0" algn="ctr" eaLnBrk="1" latinLnBrk="0" hangingPunct="1">
              <a:buNone/>
              <a:defRPr kumimoji="0" lang="zh-TW">
                <a:solidFill>
                  <a:schemeClr val="tx1">
                    <a:tint val="75000"/>
                  </a:schemeClr>
                </a:solidFill>
              </a:defRPr>
            </a:lvl6pPr>
            <a:lvl7pPr marL="2743200" indent="0" algn="ctr" eaLnBrk="1" latinLnBrk="0" hangingPunct="1">
              <a:buNone/>
              <a:defRPr kumimoji="0" lang="zh-TW">
                <a:solidFill>
                  <a:schemeClr val="tx1">
                    <a:tint val="75000"/>
                  </a:schemeClr>
                </a:solidFill>
              </a:defRPr>
            </a:lvl7pPr>
            <a:lvl8pPr marL="3200400" indent="0" algn="ctr" eaLnBrk="1" latinLnBrk="0" hangingPunct="1">
              <a:buNone/>
              <a:defRPr kumimoji="0" lang="zh-TW">
                <a:solidFill>
                  <a:schemeClr val="tx1">
                    <a:tint val="75000"/>
                  </a:schemeClr>
                </a:solidFill>
              </a:defRPr>
            </a:lvl8pPr>
            <a:lvl9pPr marL="3657600" indent="0" algn="ctr" eaLnBrk="1" latinLnBrk="0" hangingPunct="1">
              <a:buNone/>
              <a:defRPr kumimoji="0" lang="zh-TW">
                <a:solidFill>
                  <a:schemeClr val="tx1">
                    <a:tint val="75000"/>
                  </a:schemeClr>
                </a:solidFill>
              </a:defRPr>
            </a:lvl9pPr>
          </a:lstStyle>
          <a:p>
            <a:r>
              <a:rPr lang="zh-TW" altLang="en-US" smtClean="0"/>
              <a:t>按一下以編輯母片副標題樣式</a:t>
            </a:r>
            <a:endParaRPr lang="zh-TW"/>
          </a:p>
        </p:txBody>
      </p:sp>
      <p:sp>
        <p:nvSpPr>
          <p:cNvPr id="5" name="Date Placeholder 3"/>
          <p:cNvSpPr>
            <a:spLocks noGrp="1"/>
          </p:cNvSpPr>
          <p:nvPr>
            <p:ph type="dt" sz="half" idx="10"/>
          </p:nvPr>
        </p:nvSpPr>
        <p:spPr/>
        <p:txBody>
          <a:bodyPr/>
          <a:lstStyle>
            <a:lvl1pPr>
              <a:defRPr/>
            </a:lvl1pPr>
          </a:lstStyle>
          <a:p>
            <a:pPr>
              <a:defRPr/>
            </a:pPr>
            <a:fld id="{766E1867-60FF-4A80-A731-C67674810095}" type="datetime1">
              <a:rPr altLang="en-US"/>
              <a:pPr>
                <a:defRPr/>
              </a:pPr>
              <a:t>2012/5/17</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atin typeface="Times New Roman" pitchFamily="18" charset="0"/>
                <a:ea typeface="標楷體" pitchFamily="65" charset="-120"/>
                <a:cs typeface="Times New Roman" pitchFamily="18" charset="0"/>
              </a:defRPr>
            </a:lvl1pPr>
          </a:lstStyle>
          <a:p>
            <a:pPr>
              <a:defRPr/>
            </a:pPr>
            <a:r>
              <a:rPr altLang="en-US"/>
              <a:t>第</a:t>
            </a:r>
            <a:fld id="{993DB73A-28BB-4569-9EFA-C0CD7D61EBED}" type="slidenum">
              <a:rPr lang="en-US" altLang="zh-TW"/>
              <a:pPr>
                <a:defRPr/>
              </a:pPr>
              <a:t>‹#›</a:t>
            </a:fld>
            <a:r>
              <a:rPr altLang="en-US"/>
              <a:t>頁</a:t>
            </a:r>
            <a:endParaRPr altLang="en-US" dirty="0"/>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Vertical Text Placeholder 2"/>
          <p:cNvSpPr>
            <a:spLocks noGrp="1"/>
          </p:cNvSpPr>
          <p:nvPr>
            <p:ph type="body" orient="vert" idx="1"/>
          </p:nvPr>
        </p:nvSpPr>
        <p:spPr/>
        <p:txBody>
          <a:bodyPr vert="eaVert"/>
          <a:lstStyle/>
          <a:p>
            <a:pPr lvl="0"/>
            <a:endParaRPr/>
          </a:p>
          <a:p>
            <a:pPr lvl="1"/>
            <a:endParaRPr/>
          </a:p>
          <a:p>
            <a:pPr lvl="2"/>
            <a:endParaRPr/>
          </a:p>
          <a:p>
            <a:pPr lvl="3"/>
            <a:endParaRPr/>
          </a:p>
          <a:p>
            <a:pPr lvl="4"/>
            <a:endParaRPr/>
          </a:p>
        </p:txBody>
      </p:sp>
      <p:sp>
        <p:nvSpPr>
          <p:cNvPr id="4" name="Date Placeholder 3"/>
          <p:cNvSpPr>
            <a:spLocks noGrp="1"/>
          </p:cNvSpPr>
          <p:nvPr>
            <p:ph type="dt" sz="half" idx="10"/>
          </p:nvPr>
        </p:nvSpPr>
        <p:spPr/>
        <p:txBody>
          <a:bodyPr/>
          <a:lstStyle>
            <a:lvl1pPr>
              <a:defRPr/>
            </a:lvl1pPr>
          </a:lstStyle>
          <a:p>
            <a:pPr>
              <a:defRPr/>
            </a:pPr>
            <a:fld id="{574A382F-92F1-4825-BAAE-B72AD55218AB}" type="datetime1">
              <a:rPr altLang="en-US"/>
              <a:pPr>
                <a:defRPr/>
              </a:pPr>
              <a:t>2012/5/17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7A789073-9EFC-4020-9751-30594F7509EC}" type="slidenum">
              <a:rPr lang="en-US" altLang="zh-TW"/>
              <a:pPr>
                <a:defRPr/>
              </a:pPr>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endParaRPr/>
          </a:p>
        </p:txBody>
      </p:sp>
      <p:sp>
        <p:nvSpPr>
          <p:cNvPr id="3" name="Vertical Text Placeholder 2"/>
          <p:cNvSpPr>
            <a:spLocks noGrp="1"/>
          </p:cNvSpPr>
          <p:nvPr>
            <p:ph type="body" orient="vert" idx="1"/>
          </p:nvPr>
        </p:nvSpPr>
        <p:spPr>
          <a:xfrm>
            <a:off x="457200" y="914401"/>
            <a:ext cx="6019800" cy="5211763"/>
          </a:xfrm>
        </p:spPr>
        <p:txBody>
          <a:bodyPr vert="eaVert"/>
          <a:lstStyle/>
          <a:p>
            <a:pPr lvl="0"/>
            <a:endParaRPr/>
          </a:p>
          <a:p>
            <a:pPr lvl="1"/>
            <a:endParaRPr/>
          </a:p>
          <a:p>
            <a:pPr lvl="2"/>
            <a:endParaRPr/>
          </a:p>
          <a:p>
            <a:pPr lvl="3"/>
            <a:endParaRPr/>
          </a:p>
          <a:p>
            <a:pPr lvl="4"/>
            <a:endParaRPr/>
          </a:p>
        </p:txBody>
      </p:sp>
      <p:sp>
        <p:nvSpPr>
          <p:cNvPr id="4" name="Date Placeholder 3"/>
          <p:cNvSpPr>
            <a:spLocks noGrp="1"/>
          </p:cNvSpPr>
          <p:nvPr>
            <p:ph type="dt" sz="half" idx="10"/>
          </p:nvPr>
        </p:nvSpPr>
        <p:spPr/>
        <p:txBody>
          <a:bodyPr/>
          <a:lstStyle>
            <a:lvl1pPr>
              <a:defRPr/>
            </a:lvl1pPr>
          </a:lstStyle>
          <a:p>
            <a:pPr>
              <a:defRPr/>
            </a:pPr>
            <a:fld id="{70E99E46-C021-49B1-9270-696CC82B8F78}" type="datetime1">
              <a:rPr altLang="en-US"/>
              <a:pPr>
                <a:defRPr/>
              </a:pPr>
              <a:t>2012/5/17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1AEFB7A5-E072-461F-AA58-65C162A38CF9}" type="slidenum">
              <a:rPr lang="en-US" altLang="zh-TW"/>
              <a:pPr>
                <a:defRPr/>
              </a:pPr>
              <a:t>‹#›</a:t>
            </a:fld>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D49E35-60B4-4133-95FD-398953C98AE0}" type="datetime1">
              <a:rPr altLang="en-US"/>
              <a:pPr>
                <a:defRPr/>
              </a:pPr>
              <a:t>2012/5/17</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r>
              <a:rPr altLang="en-US"/>
              <a:t>第</a:t>
            </a:r>
            <a:fld id="{2112C29C-88A2-463B-B406-2346EC68670B}" type="slidenum">
              <a:rPr lang="en-US" altLang="zh-TW"/>
              <a:pPr>
                <a:defRPr/>
              </a:pPr>
              <a:t>‹#›</a:t>
            </a:fld>
            <a:r>
              <a:rPr altLang="en-US"/>
              <a:t>頁</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章節標題">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cstate="print"/>
          <a:srcRect l="-169" b="-1202"/>
          <a:stretch>
            <a:fillRect/>
          </a:stretch>
        </p:blipFill>
        <p:spPr bwMode="auto">
          <a:xfrm>
            <a:off x="-12700" y="0"/>
            <a:ext cx="9156700" cy="5583238"/>
          </a:xfrm>
          <a:prstGeom prst="rect">
            <a:avLst/>
          </a:prstGeom>
          <a:noFill/>
          <a:ln w="9525">
            <a:noFill/>
            <a:miter lim="800000"/>
            <a:headEnd/>
            <a:tailEnd/>
          </a:ln>
        </p:spPr>
      </p:pic>
      <p:sp>
        <p:nvSpPr>
          <p:cNvPr id="4" name="Slide Number Placeholder 5"/>
          <p:cNvSpPr txBox="1">
            <a:spLocks/>
          </p:cNvSpPr>
          <p:nvPr userDrawn="1"/>
        </p:nvSpPr>
        <p:spPr>
          <a:xfrm>
            <a:off x="0" y="6494463"/>
            <a:ext cx="2133600" cy="363537"/>
          </a:xfrm>
          <a:prstGeom prst="rect">
            <a:avLst/>
          </a:prstGeom>
        </p:spPr>
        <p:txBody>
          <a:bodyPr anchor="ctr"/>
          <a:lstStyle>
            <a:lvl1pPr>
              <a:defRPr>
                <a:latin typeface="Times New Roman" pitchFamily="18" charset="0"/>
                <a:ea typeface="標楷體" pitchFamily="65" charset="-120"/>
                <a:cs typeface="Times New Roman" pitchFamily="18" charset="0"/>
              </a:defRPr>
            </a:lvl1pPr>
          </a:lstStyle>
          <a:p>
            <a:pPr fontAlgn="auto">
              <a:spcBef>
                <a:spcPts val="0"/>
              </a:spcBef>
              <a:spcAft>
                <a:spcPts val="0"/>
              </a:spcAft>
              <a:defRPr/>
            </a:pPr>
            <a:r>
              <a:rPr kumimoji="0" lang="zh-TW" altLang="en-US" sz="1200" dirty="0" smtClean="0"/>
              <a:t>第 </a:t>
            </a:r>
            <a:fld id="{7E148153-B511-40EF-9C02-1D26AAD62344}" type="slidenum">
              <a:rPr kumimoji="0" lang="en-US" altLang="zh-TW" sz="1200" smtClean="0"/>
              <a:pPr fontAlgn="auto">
                <a:spcBef>
                  <a:spcPts val="0"/>
                </a:spcBef>
                <a:spcAft>
                  <a:spcPts val="0"/>
                </a:spcAft>
                <a:defRPr/>
              </a:pPr>
              <a:t>‹#›</a:t>
            </a:fld>
            <a:r>
              <a:rPr kumimoji="0" lang="zh-TW" altLang="en-US" sz="1200" dirty="0" smtClean="0"/>
              <a:t> 頁</a:t>
            </a:r>
            <a:endParaRPr kumimoji="0" lang="zh-TW" altLang="en-US" sz="1200" dirty="0"/>
          </a:p>
        </p:txBody>
      </p:sp>
      <p:pic>
        <p:nvPicPr>
          <p:cNvPr id="5" name="圖片 13" descr="health@work.jpg"/>
          <p:cNvPicPr>
            <a:picLocks noChangeAspect="1"/>
          </p:cNvPicPr>
          <p:nvPr userDrawn="1"/>
        </p:nvPicPr>
        <p:blipFill>
          <a:blip r:embed="rId3" cstate="print">
            <a:clrChange>
              <a:clrFrom>
                <a:srgbClr val="FDFDFD"/>
              </a:clrFrom>
              <a:clrTo>
                <a:srgbClr val="FDFDFD">
                  <a:alpha val="0"/>
                </a:srgbClr>
              </a:clrTo>
            </a:clrChange>
          </a:blip>
          <a:srcRect/>
          <a:stretch>
            <a:fillRect/>
          </a:stretch>
        </p:blipFill>
        <p:spPr bwMode="auto">
          <a:xfrm>
            <a:off x="6577013" y="5943600"/>
            <a:ext cx="2185987" cy="755650"/>
          </a:xfrm>
          <a:prstGeom prst="rect">
            <a:avLst/>
          </a:prstGeom>
          <a:noFill/>
          <a:ln w="9525">
            <a:noFill/>
            <a:miter lim="800000"/>
            <a:headEnd/>
            <a:tailEnd/>
          </a:ln>
        </p:spPr>
      </p:pic>
      <p:sp>
        <p:nvSpPr>
          <p:cNvPr id="2" name="Title 1"/>
          <p:cNvSpPr>
            <a:spLocks noGrp="1"/>
          </p:cNvSpPr>
          <p:nvPr>
            <p:ph type="title"/>
          </p:nvPr>
        </p:nvSpPr>
        <p:spPr>
          <a:xfrm>
            <a:off x="3768304" y="1905001"/>
            <a:ext cx="5105400" cy="1143001"/>
          </a:xfrm>
        </p:spPr>
        <p:txBody>
          <a:bodyPr anchor="b">
            <a:normAutofit/>
          </a:bodyPr>
          <a:lstStyle>
            <a:lvl1pPr algn="l" eaLnBrk="1" latinLnBrk="0" hangingPunct="1">
              <a:defRPr kumimoji="0" lang="zh-TW" sz="3600" b="0" cap="none">
                <a:latin typeface="標楷體" pitchFamily="65" charset="-120"/>
                <a:ea typeface="標楷體" pitchFamily="65" charset="-120"/>
              </a:defRPr>
            </a:lvl1pPr>
          </a:lstStyle>
          <a:p>
            <a:r>
              <a:rPr lang="zh-TW" altLang="en-US" smtClean="0"/>
              <a:t>按一下以編輯母片標題樣式</a:t>
            </a:r>
            <a:endParaRPr lang="zh-TW"/>
          </a:p>
        </p:txBody>
      </p:sp>
      <p:sp>
        <p:nvSpPr>
          <p:cNvPr id="6" name="Date Placeholder 3"/>
          <p:cNvSpPr>
            <a:spLocks noGrp="1"/>
          </p:cNvSpPr>
          <p:nvPr>
            <p:ph type="dt" sz="half" idx="10"/>
          </p:nvPr>
        </p:nvSpPr>
        <p:spPr/>
        <p:txBody>
          <a:bodyPr/>
          <a:lstStyle>
            <a:lvl1pPr>
              <a:defRPr/>
            </a:lvl1pPr>
          </a:lstStyle>
          <a:p>
            <a:pPr>
              <a:defRPr/>
            </a:pPr>
            <a:fld id="{E79D6BFC-93A4-4DA8-B3FA-327DCD7A520F}" type="datetime1">
              <a:rPr altLang="en-US"/>
              <a:pPr>
                <a:defRPr/>
              </a:pPr>
              <a:t>2012/5/17</a:t>
            </a:fld>
            <a:endParaRPr/>
          </a:p>
        </p:txBody>
      </p:sp>
      <p:sp>
        <p:nvSpPr>
          <p:cNvPr id="7" name="Footer Placeholder 4"/>
          <p:cNvSpPr>
            <a:spLocks noGrp="1"/>
          </p:cNvSpPr>
          <p:nvPr>
            <p:ph type="ftr" sz="quarter" idx="11"/>
          </p:nvPr>
        </p:nvSpPr>
        <p:spPr/>
        <p:txBody>
          <a:bodyPr/>
          <a:lstStyle>
            <a:lvl1pPr>
              <a:defRPr/>
            </a:lvl1pPr>
          </a:lstStyle>
          <a:p>
            <a:pPr>
              <a:defRPr/>
            </a:pPr>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zh-TW" sz="2800">
                <a:latin typeface="Georgia" pitchFamily="18" charset="0"/>
              </a:defRPr>
            </a:lvl1pPr>
          </a:lstStyle>
          <a:p>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zh-TW"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zh-TW" sz="1800">
                <a:latin typeface="Georgia" pitchFamily="18" charset="0"/>
              </a:defRPr>
            </a:lvl2pPr>
            <a:lvl3pPr eaLnBrk="1" latinLnBrk="0" hangingPunct="1">
              <a:defRPr kumimoji="0" lang="zh-TW" sz="2000">
                <a:latin typeface="Georgia" pitchFamily="18" charset="0"/>
              </a:defRPr>
            </a:lvl3pPr>
            <a:lvl4pPr eaLnBrk="1" latinLnBrk="0" hangingPunct="1">
              <a:defRPr kumimoji="0" lang="zh-TW" sz="2000">
                <a:latin typeface="Georgia" pitchFamily="18" charset="0"/>
              </a:defRPr>
            </a:lvl4pPr>
            <a:lvl5pPr eaLnBrk="1" latinLnBrk="0" hangingPunct="1">
              <a:defRPr kumimoji="0" lang="zh-TW" sz="2000">
                <a:latin typeface="Georgia" pitchFamily="18" charset="0"/>
              </a:defRPr>
            </a:lvl5pPr>
          </a:lstStyle>
          <a:p>
            <a:pPr lvl="0"/>
            <a:endParaRPr/>
          </a:p>
          <a:p>
            <a:pPr lvl="1"/>
            <a:endParaRPr/>
          </a:p>
          <a:p>
            <a:pPr lvl="2"/>
            <a:endParaRPr/>
          </a:p>
          <a:p>
            <a:pPr lvl="3"/>
            <a:endParaRPr/>
          </a:p>
          <a:p>
            <a:pPr lvl="4"/>
            <a:endParaRPr/>
          </a:p>
        </p:txBody>
      </p:sp>
      <p:sp>
        <p:nvSpPr>
          <p:cNvPr id="4" name="Date Placeholder 3"/>
          <p:cNvSpPr>
            <a:spLocks noGrp="1"/>
          </p:cNvSpPr>
          <p:nvPr>
            <p:ph type="dt" sz="half" idx="10"/>
          </p:nvPr>
        </p:nvSpPr>
        <p:spPr/>
        <p:txBody>
          <a:bodyPr/>
          <a:lstStyle>
            <a:lvl1pPr>
              <a:defRPr/>
            </a:lvl1pPr>
          </a:lstStyle>
          <a:p>
            <a:pPr>
              <a:defRPr/>
            </a:pPr>
            <a:fld id="{D44B0324-1EE5-4188-8BE0-F321F280A406}" type="datetime1">
              <a:rPr altLang="en-US"/>
              <a:pPr>
                <a:defRPr/>
              </a:pPr>
              <a:t>2012/5/17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r>
              <a:rPr altLang="en-US"/>
              <a:t>第</a:t>
            </a:r>
            <a:fld id="{A525B732-A7C6-478B-A420-864EDC11E262}" type="slidenum">
              <a:rPr lang="en-US" altLang="zh-TW"/>
              <a:pPr>
                <a:defRPr/>
              </a:pPr>
              <a:t>‹#›</a:t>
            </a:fld>
            <a:r>
              <a:rPr altLang="en-US"/>
              <a:t>頁</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二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a:p>
        </p:txBody>
      </p:sp>
      <p:sp>
        <p:nvSpPr>
          <p:cNvPr id="3" name="Content Placeholder 2"/>
          <p:cNvSpPr>
            <a:spLocks noGrp="1"/>
          </p:cNvSpPr>
          <p:nvPr>
            <p:ph sz="half" idx="1"/>
          </p:nvPr>
        </p:nvSpPr>
        <p:spPr>
          <a:xfrm>
            <a:off x="457200" y="1828801"/>
            <a:ext cx="4038600" cy="4297363"/>
          </a:xfrm>
        </p:spPr>
        <p:txBody>
          <a:bodyPr>
            <a:normAutofit/>
          </a:bodyPr>
          <a:lstStyle>
            <a:lvl1pPr eaLnBrk="1" latinLnBrk="0" hangingPunct="1">
              <a:defRPr kumimoji="0" lang="zh-TW" sz="2400"/>
            </a:lvl1pPr>
            <a:lvl2pPr eaLnBrk="1" latinLnBrk="0" hangingPunct="1">
              <a:defRPr kumimoji="0" lang="zh-TW" sz="2000"/>
            </a:lvl2pPr>
            <a:lvl3pPr eaLnBrk="1" latinLnBrk="0" hangingPunct="1">
              <a:defRPr kumimoji="0" lang="zh-TW" sz="1800"/>
            </a:lvl3pPr>
            <a:lvl4pPr eaLnBrk="1" latinLnBrk="0" hangingPunct="1">
              <a:defRPr kumimoji="0" lang="zh-TW" sz="1600"/>
            </a:lvl4pPr>
            <a:lvl5pPr eaLnBrk="1" latinLnBrk="0" hangingPunct="1">
              <a:defRPr kumimoji="0" lang="zh-TW" sz="1600"/>
            </a:lvl5pPr>
            <a:lvl6pPr eaLnBrk="1" latinLnBrk="0" hangingPunct="1">
              <a:defRPr kumimoji="0" lang="zh-TW" sz="1800"/>
            </a:lvl6pPr>
            <a:lvl7pPr eaLnBrk="1" latinLnBrk="0" hangingPunct="1">
              <a:defRPr kumimoji="0" lang="zh-TW" sz="1800"/>
            </a:lvl7pPr>
            <a:lvl8pPr eaLnBrk="1" latinLnBrk="0" hangingPunct="1">
              <a:defRPr kumimoji="0" lang="zh-TW" sz="1800"/>
            </a:lvl8pPr>
            <a:lvl9pPr eaLnBrk="1" latinLnBrk="0" hangingPunct="1">
              <a:defRPr kumimoji="0" lang="zh-TW" sz="1800"/>
            </a:lvl9pPr>
          </a:lstStyle>
          <a:p>
            <a:pPr lvl="0"/>
            <a:endParaRPr/>
          </a:p>
          <a:p>
            <a:pPr lvl="1"/>
            <a:endParaRPr/>
          </a:p>
          <a:p>
            <a:pPr lvl="2"/>
            <a:endParaRPr/>
          </a:p>
          <a:p>
            <a:pPr lvl="3"/>
            <a:endParaRPr/>
          </a:p>
          <a:p>
            <a:pPr lvl="4"/>
            <a:endParaRPr/>
          </a:p>
        </p:txBody>
      </p:sp>
      <p:sp>
        <p:nvSpPr>
          <p:cNvPr id="4" name="Content Placeholder 3"/>
          <p:cNvSpPr>
            <a:spLocks noGrp="1"/>
          </p:cNvSpPr>
          <p:nvPr>
            <p:ph sz="half" idx="2"/>
          </p:nvPr>
        </p:nvSpPr>
        <p:spPr>
          <a:xfrm>
            <a:off x="4648200" y="1828801"/>
            <a:ext cx="4038600" cy="4297363"/>
          </a:xfrm>
        </p:spPr>
        <p:txBody>
          <a:bodyPr>
            <a:normAutofit/>
          </a:bodyPr>
          <a:lstStyle>
            <a:lvl1pPr eaLnBrk="1" latinLnBrk="0" hangingPunct="1">
              <a:defRPr kumimoji="0" lang="zh-TW" sz="2400"/>
            </a:lvl1pPr>
            <a:lvl2pPr eaLnBrk="1" latinLnBrk="0" hangingPunct="1">
              <a:defRPr kumimoji="0" lang="zh-TW" sz="2000"/>
            </a:lvl2pPr>
            <a:lvl3pPr eaLnBrk="1" latinLnBrk="0" hangingPunct="1">
              <a:defRPr kumimoji="0" lang="zh-TW" sz="1800"/>
            </a:lvl3pPr>
            <a:lvl4pPr eaLnBrk="1" latinLnBrk="0" hangingPunct="1">
              <a:defRPr kumimoji="0" lang="zh-TW" sz="1600"/>
            </a:lvl4pPr>
            <a:lvl5pPr eaLnBrk="1" latinLnBrk="0" hangingPunct="1">
              <a:defRPr kumimoji="0" lang="zh-TW" sz="1600"/>
            </a:lvl5pPr>
            <a:lvl6pPr eaLnBrk="1" latinLnBrk="0" hangingPunct="1">
              <a:defRPr kumimoji="0" lang="zh-TW" sz="1800"/>
            </a:lvl6pPr>
            <a:lvl7pPr eaLnBrk="1" latinLnBrk="0" hangingPunct="1">
              <a:defRPr kumimoji="0" lang="zh-TW" sz="1800"/>
            </a:lvl7pPr>
            <a:lvl8pPr eaLnBrk="1" latinLnBrk="0" hangingPunct="1">
              <a:defRPr kumimoji="0" lang="zh-TW" sz="1800"/>
            </a:lvl8pPr>
            <a:lvl9pPr eaLnBrk="1" latinLnBrk="0" hangingPunct="1">
              <a:defRPr kumimoji="0" lang="zh-TW" sz="1800"/>
            </a:lvl9pPr>
          </a:lstStyle>
          <a:p>
            <a:pPr lvl="0"/>
            <a:endParaRPr/>
          </a:p>
          <a:p>
            <a:pPr lvl="1"/>
            <a:endParaRPr/>
          </a:p>
          <a:p>
            <a:pPr lvl="2"/>
            <a:endParaRPr/>
          </a:p>
          <a:p>
            <a:pPr lvl="3"/>
            <a:endParaRPr/>
          </a:p>
          <a:p>
            <a:pPr lvl="4"/>
            <a:endParaRPr/>
          </a:p>
        </p:txBody>
      </p:sp>
      <p:sp>
        <p:nvSpPr>
          <p:cNvPr id="5" name="Date Placeholder 3"/>
          <p:cNvSpPr>
            <a:spLocks noGrp="1"/>
          </p:cNvSpPr>
          <p:nvPr>
            <p:ph type="dt" sz="half" idx="10"/>
          </p:nvPr>
        </p:nvSpPr>
        <p:spPr/>
        <p:txBody>
          <a:bodyPr/>
          <a:lstStyle>
            <a:lvl1pPr>
              <a:defRPr/>
            </a:lvl1pPr>
          </a:lstStyle>
          <a:p>
            <a:pPr>
              <a:defRPr/>
            </a:pPr>
            <a:fld id="{71A01A8D-EC75-49A1-AB68-D80A87C0BEC6}" type="datetime1">
              <a:rPr altLang="en-US"/>
              <a:pPr>
                <a:defRPr/>
              </a:pPr>
              <a:t>2012/5/17</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r>
              <a:rPr altLang="en-US"/>
              <a:t>第</a:t>
            </a:r>
            <a:fld id="{F46B9166-E1BD-49A2-AD6C-8707C9CCA497}" type="slidenum">
              <a:rPr lang="en-US" altLang="zh-TW"/>
              <a:pPr>
                <a:defRPr/>
              </a:pPr>
              <a:t>‹#›</a:t>
            </a:fld>
            <a:r>
              <a:rPr altLang="en-US"/>
              <a:t>頁</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對照">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zh-TW"/>
            </a:lvl1pPr>
          </a:lstStyle>
          <a:p>
            <a:endParaRPr/>
          </a:p>
        </p:txBody>
      </p:sp>
      <p:sp>
        <p:nvSpPr>
          <p:cNvPr id="3" name="Text Placeholder 2"/>
          <p:cNvSpPr>
            <a:spLocks noGrp="1"/>
          </p:cNvSpPr>
          <p:nvPr>
            <p:ph type="body" idx="1"/>
          </p:nvPr>
        </p:nvSpPr>
        <p:spPr>
          <a:xfrm>
            <a:off x="457201" y="1535113"/>
            <a:ext cx="4040188" cy="639762"/>
          </a:xfrm>
        </p:spPr>
        <p:txBody>
          <a:bodyPr anchor="b">
            <a:noAutofit/>
          </a:bodyPr>
          <a:lstStyle>
            <a:lvl1pPr marL="0" indent="0" eaLnBrk="1" latinLnBrk="0" hangingPunct="1">
              <a:buNone/>
              <a:defRPr kumimoji="0" lang="zh-TW" sz="2000" b="1"/>
            </a:lvl1pPr>
            <a:lvl2pPr marL="457200" indent="0" eaLnBrk="1" latinLnBrk="0" hangingPunct="1">
              <a:buNone/>
              <a:defRPr kumimoji="0" lang="zh-TW" sz="2000" b="1"/>
            </a:lvl2pPr>
            <a:lvl3pPr marL="914400" indent="0" eaLnBrk="1" latinLnBrk="0" hangingPunct="1">
              <a:buNone/>
              <a:defRPr kumimoji="0" lang="zh-TW" sz="1800" b="1"/>
            </a:lvl3pPr>
            <a:lvl4pPr marL="1371600" indent="0" eaLnBrk="1" latinLnBrk="0" hangingPunct="1">
              <a:buNone/>
              <a:defRPr kumimoji="0" lang="zh-TW" sz="1600" b="1"/>
            </a:lvl4pPr>
            <a:lvl5pPr marL="1828800" indent="0" eaLnBrk="1" latinLnBrk="0" hangingPunct="1">
              <a:buNone/>
              <a:defRPr kumimoji="0" lang="zh-TW" sz="1600" b="1"/>
            </a:lvl5pPr>
            <a:lvl6pPr marL="2286000" indent="0" eaLnBrk="1" latinLnBrk="0" hangingPunct="1">
              <a:buNone/>
              <a:defRPr kumimoji="0" lang="zh-TW" sz="1600" b="1"/>
            </a:lvl6pPr>
            <a:lvl7pPr marL="2743200" indent="0" eaLnBrk="1" latinLnBrk="0" hangingPunct="1">
              <a:buNone/>
              <a:defRPr kumimoji="0" lang="zh-TW" sz="1600" b="1"/>
            </a:lvl7pPr>
            <a:lvl8pPr marL="3200400" indent="0" eaLnBrk="1" latinLnBrk="0" hangingPunct="1">
              <a:buNone/>
              <a:defRPr kumimoji="0" lang="zh-TW" sz="1600" b="1"/>
            </a:lvl8pPr>
            <a:lvl9pPr marL="3657600" indent="0" eaLnBrk="1" latinLnBrk="0" hangingPunct="1">
              <a:buNone/>
              <a:defRPr kumimoji="0" lang="zh-TW" sz="1600" b="1"/>
            </a:lvl9pPr>
          </a:lstStyle>
          <a:p>
            <a:pPr lvl="0"/>
            <a:endParaRPr/>
          </a:p>
        </p:txBody>
      </p:sp>
      <p:sp>
        <p:nvSpPr>
          <p:cNvPr id="4" name="Content Placeholder 3"/>
          <p:cNvSpPr>
            <a:spLocks noGrp="1"/>
          </p:cNvSpPr>
          <p:nvPr>
            <p:ph sz="half" idx="2"/>
          </p:nvPr>
        </p:nvSpPr>
        <p:spPr>
          <a:xfrm>
            <a:off x="457201" y="2174875"/>
            <a:ext cx="4040188" cy="3951288"/>
          </a:xfrm>
        </p:spPr>
        <p:txBody>
          <a:bodyPr>
            <a:normAutofit/>
          </a:bodyPr>
          <a:lstStyle>
            <a:lvl1pPr eaLnBrk="1" latinLnBrk="0" hangingPunct="1">
              <a:defRPr kumimoji="0" lang="zh-TW" sz="2000"/>
            </a:lvl1pPr>
            <a:lvl2pPr eaLnBrk="1" latinLnBrk="0" hangingPunct="1">
              <a:defRPr kumimoji="0" lang="zh-TW" sz="1800"/>
            </a:lvl2pPr>
            <a:lvl3pPr eaLnBrk="1" latinLnBrk="0" hangingPunct="1">
              <a:defRPr kumimoji="0" lang="zh-TW" sz="1600"/>
            </a:lvl3pPr>
            <a:lvl4pPr eaLnBrk="1" latinLnBrk="0" hangingPunct="1">
              <a:defRPr kumimoji="0" lang="zh-TW" sz="1400"/>
            </a:lvl4pPr>
            <a:lvl5pPr eaLnBrk="1" latinLnBrk="0" hangingPunct="1">
              <a:defRPr kumimoji="0" lang="zh-TW" sz="1400"/>
            </a:lvl5pPr>
            <a:lvl6pPr eaLnBrk="1" latinLnBrk="0" hangingPunct="1">
              <a:defRPr kumimoji="0" lang="zh-TW" sz="1600"/>
            </a:lvl6pPr>
            <a:lvl7pPr eaLnBrk="1" latinLnBrk="0" hangingPunct="1">
              <a:defRPr kumimoji="0" lang="zh-TW" sz="1600"/>
            </a:lvl7pPr>
            <a:lvl8pPr eaLnBrk="1" latinLnBrk="0" hangingPunct="1">
              <a:defRPr kumimoji="0" lang="zh-TW" sz="1600"/>
            </a:lvl8pPr>
            <a:lvl9pPr eaLnBrk="1" latinLnBrk="0" hangingPunct="1">
              <a:defRPr kumimoji="0" lang="zh-TW" sz="1600"/>
            </a:lvl9pPr>
          </a:lstStyle>
          <a:p>
            <a:pPr lvl="0"/>
            <a:endParaRPr/>
          </a:p>
          <a:p>
            <a:pPr lvl="1"/>
            <a:endParaRPr/>
          </a:p>
          <a:p>
            <a:pPr lvl="2"/>
            <a:endParaRPr/>
          </a:p>
          <a:p>
            <a:pPr lvl="3"/>
            <a:endParaRPr/>
          </a:p>
          <a:p>
            <a:pPr lvl="4"/>
            <a:endParaRP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eaLnBrk="1" latinLnBrk="0" hangingPunct="1">
              <a:buNone/>
              <a:defRPr kumimoji="0" lang="zh-TW" sz="2000" b="1"/>
            </a:lvl1pPr>
            <a:lvl2pPr marL="457200" indent="0" eaLnBrk="1" latinLnBrk="0" hangingPunct="1">
              <a:buNone/>
              <a:defRPr kumimoji="0" lang="zh-TW" sz="2000" b="1"/>
            </a:lvl2pPr>
            <a:lvl3pPr marL="914400" indent="0" eaLnBrk="1" latinLnBrk="0" hangingPunct="1">
              <a:buNone/>
              <a:defRPr kumimoji="0" lang="zh-TW" sz="1800" b="1"/>
            </a:lvl3pPr>
            <a:lvl4pPr marL="1371600" indent="0" eaLnBrk="1" latinLnBrk="0" hangingPunct="1">
              <a:buNone/>
              <a:defRPr kumimoji="0" lang="zh-TW" sz="1600" b="1"/>
            </a:lvl4pPr>
            <a:lvl5pPr marL="1828800" indent="0" eaLnBrk="1" latinLnBrk="0" hangingPunct="1">
              <a:buNone/>
              <a:defRPr kumimoji="0" lang="zh-TW" sz="1600" b="1"/>
            </a:lvl5pPr>
            <a:lvl6pPr marL="2286000" indent="0" eaLnBrk="1" latinLnBrk="0" hangingPunct="1">
              <a:buNone/>
              <a:defRPr kumimoji="0" lang="zh-TW" sz="1600" b="1"/>
            </a:lvl6pPr>
            <a:lvl7pPr marL="2743200" indent="0" eaLnBrk="1" latinLnBrk="0" hangingPunct="1">
              <a:buNone/>
              <a:defRPr kumimoji="0" lang="zh-TW" sz="1600" b="1"/>
            </a:lvl7pPr>
            <a:lvl8pPr marL="3200400" indent="0" eaLnBrk="1" latinLnBrk="0" hangingPunct="1">
              <a:buNone/>
              <a:defRPr kumimoji="0" lang="zh-TW" sz="1600" b="1"/>
            </a:lvl8pPr>
            <a:lvl9pPr marL="3657600" indent="0" eaLnBrk="1" latinLnBrk="0" hangingPunct="1">
              <a:buNone/>
              <a:defRPr kumimoji="0" lang="zh-TW" sz="1600" b="1"/>
            </a:lvl9pPr>
          </a:lstStyle>
          <a:p>
            <a:pPr lvl="0"/>
            <a:endParaRPr/>
          </a:p>
        </p:txBody>
      </p:sp>
      <p:sp>
        <p:nvSpPr>
          <p:cNvPr id="6" name="Content Placeholder 5"/>
          <p:cNvSpPr>
            <a:spLocks noGrp="1"/>
          </p:cNvSpPr>
          <p:nvPr>
            <p:ph sz="quarter" idx="4"/>
          </p:nvPr>
        </p:nvSpPr>
        <p:spPr>
          <a:xfrm>
            <a:off x="4645026" y="2174875"/>
            <a:ext cx="4041775" cy="3951288"/>
          </a:xfrm>
        </p:spPr>
        <p:txBody>
          <a:bodyPr>
            <a:normAutofit/>
          </a:bodyPr>
          <a:lstStyle>
            <a:lvl1pPr eaLnBrk="1" latinLnBrk="0" hangingPunct="1">
              <a:defRPr kumimoji="0" lang="zh-TW" sz="2000"/>
            </a:lvl1pPr>
            <a:lvl2pPr eaLnBrk="1" latinLnBrk="0" hangingPunct="1">
              <a:defRPr kumimoji="0" lang="zh-TW" sz="1800"/>
            </a:lvl2pPr>
            <a:lvl3pPr eaLnBrk="1" latinLnBrk="0" hangingPunct="1">
              <a:defRPr kumimoji="0" lang="zh-TW" sz="1600"/>
            </a:lvl3pPr>
            <a:lvl4pPr eaLnBrk="1" latinLnBrk="0" hangingPunct="1">
              <a:defRPr kumimoji="0" lang="zh-TW" sz="1400"/>
            </a:lvl4pPr>
            <a:lvl5pPr eaLnBrk="1" latinLnBrk="0" hangingPunct="1">
              <a:defRPr kumimoji="0" lang="zh-TW" sz="1400"/>
            </a:lvl5pPr>
            <a:lvl6pPr eaLnBrk="1" latinLnBrk="0" hangingPunct="1">
              <a:defRPr kumimoji="0" lang="zh-TW" sz="1600"/>
            </a:lvl6pPr>
            <a:lvl7pPr eaLnBrk="1" latinLnBrk="0" hangingPunct="1">
              <a:defRPr kumimoji="0" lang="zh-TW" sz="1600"/>
            </a:lvl7pPr>
            <a:lvl8pPr eaLnBrk="1" latinLnBrk="0" hangingPunct="1">
              <a:defRPr kumimoji="0" lang="zh-TW" sz="1600"/>
            </a:lvl8pPr>
            <a:lvl9pPr eaLnBrk="1" latinLnBrk="0" hangingPunct="1">
              <a:defRPr kumimoji="0" lang="zh-TW" sz="1600"/>
            </a:lvl9pPr>
          </a:lstStyle>
          <a:p>
            <a:pPr lvl="0"/>
            <a:endParaRPr/>
          </a:p>
          <a:p>
            <a:pPr lvl="1"/>
            <a:endParaRPr/>
          </a:p>
          <a:p>
            <a:pPr lvl="2"/>
            <a:endParaRPr/>
          </a:p>
          <a:p>
            <a:pPr lvl="3"/>
            <a:endParaRPr/>
          </a:p>
          <a:p>
            <a:pPr lvl="4"/>
            <a:endParaRPr/>
          </a:p>
        </p:txBody>
      </p:sp>
      <p:sp>
        <p:nvSpPr>
          <p:cNvPr id="7" name="Date Placeholder 3"/>
          <p:cNvSpPr>
            <a:spLocks noGrp="1"/>
          </p:cNvSpPr>
          <p:nvPr>
            <p:ph type="dt" sz="half" idx="10"/>
          </p:nvPr>
        </p:nvSpPr>
        <p:spPr/>
        <p:txBody>
          <a:bodyPr/>
          <a:lstStyle>
            <a:lvl1pPr>
              <a:defRPr/>
            </a:lvl1pPr>
          </a:lstStyle>
          <a:p>
            <a:pPr>
              <a:defRPr/>
            </a:pPr>
            <a:fld id="{7899A31C-6CEE-427E-BEB6-1A7C050A02C5}" type="datetime1">
              <a:rPr altLang="en-US"/>
              <a:pPr>
                <a:defRPr/>
              </a:pPr>
              <a:t>2012/5/17</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B4FD3A98-B6BB-4549-882A-CA628041D1F1}" type="slidenum">
              <a:rPr lang="en-US" altLang="zh-TW"/>
              <a:pPr>
                <a:defRPr/>
              </a:pPr>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zh-TW" sz="2800"/>
            </a:lvl1pPr>
          </a:lstStyle>
          <a:p>
            <a:endParaRPr/>
          </a:p>
        </p:txBody>
      </p:sp>
      <p:sp>
        <p:nvSpPr>
          <p:cNvPr id="3" name="Date Placeholder 3"/>
          <p:cNvSpPr>
            <a:spLocks noGrp="1"/>
          </p:cNvSpPr>
          <p:nvPr>
            <p:ph type="dt" sz="half" idx="10"/>
          </p:nvPr>
        </p:nvSpPr>
        <p:spPr/>
        <p:txBody>
          <a:bodyPr/>
          <a:lstStyle>
            <a:lvl1pPr>
              <a:defRPr/>
            </a:lvl1pPr>
          </a:lstStyle>
          <a:p>
            <a:pPr>
              <a:defRPr/>
            </a:pPr>
            <a:fld id="{55A52294-7F8A-4A6C-A23E-2570090EC154}" type="datetime1">
              <a:rPr altLang="en-US"/>
              <a:pPr>
                <a:defRPr/>
              </a:pPr>
              <a:t>2012/5/17</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5A27099A-5FF7-4C22-BBB8-EB84808E9504}" type="slidenum">
              <a:rPr lang="en-US" altLang="zh-TW"/>
              <a:pPr>
                <a:defRPr/>
              </a:pPr>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D0B186-682D-431A-9994-B5CEC7A4E085}" type="datetime1">
              <a:rPr altLang="en-US"/>
              <a:pPr>
                <a:defRPr/>
              </a:pPr>
              <a:t>2012/5/17</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9049289D-E1E6-450D-9031-4F037781D933}" type="slidenum">
              <a:rPr lang="en-US" altLang="zh-TW"/>
              <a:pPr>
                <a:defRPr/>
              </a:pPr>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1" y="914400"/>
            <a:ext cx="3008313" cy="762000"/>
          </a:xfrm>
        </p:spPr>
        <p:txBody>
          <a:bodyPr anchor="b"/>
          <a:lstStyle>
            <a:lvl1pPr algn="l" eaLnBrk="1" latinLnBrk="0" hangingPunct="1">
              <a:defRPr kumimoji="0" lang="zh-TW" sz="2000" b="1"/>
            </a:lvl1pPr>
          </a:lstStyle>
          <a:p>
            <a:endParaRPr/>
          </a:p>
        </p:txBody>
      </p:sp>
      <p:sp>
        <p:nvSpPr>
          <p:cNvPr id="3" name="Content Placeholder 2"/>
          <p:cNvSpPr>
            <a:spLocks noGrp="1"/>
          </p:cNvSpPr>
          <p:nvPr>
            <p:ph idx="1"/>
          </p:nvPr>
        </p:nvSpPr>
        <p:spPr>
          <a:xfrm>
            <a:off x="3575050" y="914401"/>
            <a:ext cx="5111751" cy="5211763"/>
          </a:xfrm>
        </p:spPr>
        <p:txBody>
          <a:bodyPr>
            <a:normAutofit/>
          </a:bodyPr>
          <a:lstStyle>
            <a:lvl1pPr eaLnBrk="1" latinLnBrk="0" hangingPunct="1">
              <a:defRPr kumimoji="0" lang="zh-TW" sz="2800"/>
            </a:lvl1pPr>
            <a:lvl2pPr eaLnBrk="1" latinLnBrk="0" hangingPunct="1">
              <a:defRPr kumimoji="0" lang="zh-TW" sz="2400"/>
            </a:lvl2pPr>
            <a:lvl3pPr eaLnBrk="1" latinLnBrk="0" hangingPunct="1">
              <a:defRPr kumimoji="0" lang="zh-TW" sz="2000"/>
            </a:lvl3pPr>
            <a:lvl4pPr eaLnBrk="1" latinLnBrk="0" hangingPunct="1">
              <a:defRPr kumimoji="0" lang="zh-TW" sz="1800"/>
            </a:lvl4pPr>
            <a:lvl5pPr eaLnBrk="1" latinLnBrk="0" hangingPunct="1">
              <a:defRPr kumimoji="0" lang="zh-TW" sz="1800"/>
            </a:lvl5pPr>
            <a:lvl6pPr eaLnBrk="1" latinLnBrk="0" hangingPunct="1">
              <a:defRPr kumimoji="0" lang="zh-TW" sz="2000"/>
            </a:lvl6pPr>
            <a:lvl7pPr eaLnBrk="1" latinLnBrk="0" hangingPunct="1">
              <a:defRPr kumimoji="0" lang="zh-TW" sz="2000"/>
            </a:lvl7pPr>
            <a:lvl8pPr eaLnBrk="1" latinLnBrk="0" hangingPunct="1">
              <a:defRPr kumimoji="0" lang="zh-TW" sz="2000"/>
            </a:lvl8pPr>
            <a:lvl9pPr eaLnBrk="1" latinLnBrk="0" hangingPunct="1">
              <a:defRPr kumimoji="0" lang="zh-TW" sz="2000"/>
            </a:lvl9pPr>
          </a:lstStyle>
          <a:p>
            <a:pPr lvl="0"/>
            <a:endParaRPr/>
          </a:p>
          <a:p>
            <a:pPr lvl="1"/>
            <a:endParaRPr/>
          </a:p>
          <a:p>
            <a:pPr lvl="2"/>
            <a:endParaRPr/>
          </a:p>
          <a:p>
            <a:pPr lvl="3"/>
            <a:endParaRPr/>
          </a:p>
          <a:p>
            <a:pPr lvl="4"/>
            <a:endParaRPr/>
          </a:p>
        </p:txBody>
      </p:sp>
      <p:sp>
        <p:nvSpPr>
          <p:cNvPr id="4" name="Text Placeholder 3"/>
          <p:cNvSpPr>
            <a:spLocks noGrp="1"/>
          </p:cNvSpPr>
          <p:nvPr>
            <p:ph type="body" sz="half" idx="2"/>
          </p:nvPr>
        </p:nvSpPr>
        <p:spPr>
          <a:xfrm>
            <a:off x="457201" y="1752601"/>
            <a:ext cx="3008313" cy="4373563"/>
          </a:xfrm>
        </p:spPr>
        <p:txBody>
          <a:bodyPr/>
          <a:lstStyle>
            <a:lvl1pPr marL="0" indent="0" eaLnBrk="1" latinLnBrk="0" hangingPunct="1">
              <a:buNone/>
              <a:defRPr kumimoji="0" lang="zh-TW" sz="1400"/>
            </a:lvl1pPr>
            <a:lvl2pPr marL="457200" indent="0" eaLnBrk="1" latinLnBrk="0" hangingPunct="1">
              <a:buNone/>
              <a:defRPr kumimoji="0" lang="zh-TW" sz="1200"/>
            </a:lvl2pPr>
            <a:lvl3pPr marL="914400" indent="0" eaLnBrk="1" latinLnBrk="0" hangingPunct="1">
              <a:buNone/>
              <a:defRPr kumimoji="0" lang="zh-TW" sz="1000"/>
            </a:lvl3pPr>
            <a:lvl4pPr marL="1371600" indent="0" eaLnBrk="1" latinLnBrk="0" hangingPunct="1">
              <a:buNone/>
              <a:defRPr kumimoji="0" lang="zh-TW" sz="900"/>
            </a:lvl4pPr>
            <a:lvl5pPr marL="1828800" indent="0" eaLnBrk="1" latinLnBrk="0" hangingPunct="1">
              <a:buNone/>
              <a:defRPr kumimoji="0" lang="zh-TW" sz="900"/>
            </a:lvl5pPr>
            <a:lvl6pPr marL="2286000" indent="0" eaLnBrk="1" latinLnBrk="0" hangingPunct="1">
              <a:buNone/>
              <a:defRPr kumimoji="0" lang="zh-TW" sz="900"/>
            </a:lvl6pPr>
            <a:lvl7pPr marL="2743200" indent="0" eaLnBrk="1" latinLnBrk="0" hangingPunct="1">
              <a:buNone/>
              <a:defRPr kumimoji="0" lang="zh-TW" sz="900"/>
            </a:lvl7pPr>
            <a:lvl8pPr marL="3200400" indent="0" eaLnBrk="1" latinLnBrk="0" hangingPunct="1">
              <a:buNone/>
              <a:defRPr kumimoji="0" lang="zh-TW" sz="900"/>
            </a:lvl8pPr>
            <a:lvl9pPr marL="3657600" indent="0" eaLnBrk="1" latinLnBrk="0" hangingPunct="1">
              <a:buNone/>
              <a:defRPr kumimoji="0" lang="zh-TW" sz="900"/>
            </a:lvl9pPr>
          </a:lstStyle>
          <a:p>
            <a:pPr lvl="0"/>
            <a:endParaRPr/>
          </a:p>
        </p:txBody>
      </p:sp>
      <p:sp>
        <p:nvSpPr>
          <p:cNvPr id="5" name="Date Placeholder 3"/>
          <p:cNvSpPr>
            <a:spLocks noGrp="1"/>
          </p:cNvSpPr>
          <p:nvPr>
            <p:ph type="dt" sz="half" idx="10"/>
          </p:nvPr>
        </p:nvSpPr>
        <p:spPr/>
        <p:txBody>
          <a:bodyPr/>
          <a:lstStyle>
            <a:lvl1pPr>
              <a:defRPr/>
            </a:lvl1pPr>
          </a:lstStyle>
          <a:p>
            <a:pPr>
              <a:defRPr/>
            </a:pPr>
            <a:fld id="{FEB27942-2753-4CD9-94DF-E2D419CAAFF9}" type="datetime1">
              <a:rPr altLang="en-US"/>
              <a:pPr>
                <a:defRPr/>
              </a:pPr>
              <a:t>2012/5/17</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C8DC45D2-5FED-4D72-B1F0-6436675B7A55}" type="slidenum">
              <a:rPr lang="en-US" altLang="zh-TW"/>
              <a:pPr>
                <a:defRPr/>
              </a:pPr>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eaLnBrk="1" latinLnBrk="0" hangingPunct="1">
              <a:defRPr kumimoji="0" lang="zh-TW" sz="2000" b="1"/>
            </a:lvl1pPr>
          </a:lstStyle>
          <a:p>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zh-TW" sz="3200"/>
            </a:lvl1pPr>
            <a:lvl2pPr marL="457200" indent="0" eaLnBrk="1" latinLnBrk="0" hangingPunct="1">
              <a:buNone/>
              <a:defRPr kumimoji="0" lang="zh-TW" sz="2800"/>
            </a:lvl2pPr>
            <a:lvl3pPr marL="914400" indent="0" eaLnBrk="1" latinLnBrk="0" hangingPunct="1">
              <a:buNone/>
              <a:defRPr kumimoji="0" lang="zh-TW" sz="2400"/>
            </a:lvl3pPr>
            <a:lvl4pPr marL="1371600" indent="0" eaLnBrk="1" latinLnBrk="0" hangingPunct="1">
              <a:buNone/>
              <a:defRPr kumimoji="0" lang="zh-TW" sz="2000"/>
            </a:lvl4pPr>
            <a:lvl5pPr marL="1828800" indent="0" eaLnBrk="1" latinLnBrk="0" hangingPunct="1">
              <a:buNone/>
              <a:defRPr kumimoji="0" lang="zh-TW" sz="2000"/>
            </a:lvl5pPr>
            <a:lvl6pPr marL="2286000" indent="0" eaLnBrk="1" latinLnBrk="0" hangingPunct="1">
              <a:buNone/>
              <a:defRPr kumimoji="0" lang="zh-TW" sz="2000"/>
            </a:lvl6pPr>
            <a:lvl7pPr marL="2743200" indent="0" eaLnBrk="1" latinLnBrk="0" hangingPunct="1">
              <a:buNone/>
              <a:defRPr kumimoji="0" lang="zh-TW" sz="2000"/>
            </a:lvl7pPr>
            <a:lvl8pPr marL="3200400" indent="0" eaLnBrk="1" latinLnBrk="0" hangingPunct="1">
              <a:buNone/>
              <a:defRPr kumimoji="0" lang="zh-TW" sz="2000"/>
            </a:lvl8pPr>
            <a:lvl9pPr marL="3657600" indent="0" eaLnBrk="1" latinLnBrk="0" hangingPunct="1">
              <a:buNone/>
              <a:defRPr kumimoji="0" lang="zh-TW" sz="2000"/>
            </a:lvl9pPr>
          </a:lstStyle>
          <a:p>
            <a:pPr lvl="0"/>
            <a:endParaRPr lang="zh-TW" noProof="0"/>
          </a:p>
        </p:txBody>
      </p:sp>
      <p:sp>
        <p:nvSpPr>
          <p:cNvPr id="4" name="Text Placeholder 3"/>
          <p:cNvSpPr>
            <a:spLocks noGrp="1"/>
          </p:cNvSpPr>
          <p:nvPr>
            <p:ph type="body" sz="half" idx="2"/>
          </p:nvPr>
        </p:nvSpPr>
        <p:spPr>
          <a:xfrm>
            <a:off x="1792288" y="5367339"/>
            <a:ext cx="5486400" cy="804862"/>
          </a:xfrm>
        </p:spPr>
        <p:txBody>
          <a:bodyPr/>
          <a:lstStyle>
            <a:lvl1pPr marL="0" indent="0" eaLnBrk="1" latinLnBrk="0" hangingPunct="1">
              <a:buNone/>
              <a:defRPr kumimoji="0" lang="zh-TW" sz="1400"/>
            </a:lvl1pPr>
            <a:lvl2pPr marL="457200" indent="0" eaLnBrk="1" latinLnBrk="0" hangingPunct="1">
              <a:buNone/>
              <a:defRPr kumimoji="0" lang="zh-TW" sz="1200"/>
            </a:lvl2pPr>
            <a:lvl3pPr marL="914400" indent="0" eaLnBrk="1" latinLnBrk="0" hangingPunct="1">
              <a:buNone/>
              <a:defRPr kumimoji="0" lang="zh-TW" sz="1000"/>
            </a:lvl3pPr>
            <a:lvl4pPr marL="1371600" indent="0" eaLnBrk="1" latinLnBrk="0" hangingPunct="1">
              <a:buNone/>
              <a:defRPr kumimoji="0" lang="zh-TW" sz="900"/>
            </a:lvl4pPr>
            <a:lvl5pPr marL="1828800" indent="0" eaLnBrk="1" latinLnBrk="0" hangingPunct="1">
              <a:buNone/>
              <a:defRPr kumimoji="0" lang="zh-TW" sz="900"/>
            </a:lvl5pPr>
            <a:lvl6pPr marL="2286000" indent="0" eaLnBrk="1" latinLnBrk="0" hangingPunct="1">
              <a:buNone/>
              <a:defRPr kumimoji="0" lang="zh-TW" sz="900"/>
            </a:lvl6pPr>
            <a:lvl7pPr marL="2743200" indent="0" eaLnBrk="1" latinLnBrk="0" hangingPunct="1">
              <a:buNone/>
              <a:defRPr kumimoji="0" lang="zh-TW" sz="900"/>
            </a:lvl7pPr>
            <a:lvl8pPr marL="3200400" indent="0" eaLnBrk="1" latinLnBrk="0" hangingPunct="1">
              <a:buNone/>
              <a:defRPr kumimoji="0" lang="zh-TW" sz="900"/>
            </a:lvl8pPr>
            <a:lvl9pPr marL="3657600" indent="0" eaLnBrk="1" latinLnBrk="0" hangingPunct="1">
              <a:buNone/>
              <a:defRPr kumimoji="0" lang="zh-TW" sz="900"/>
            </a:lvl9pPr>
          </a:lstStyle>
          <a:p>
            <a:pPr lvl="0"/>
            <a:endParaRPr/>
          </a:p>
        </p:txBody>
      </p:sp>
      <p:sp>
        <p:nvSpPr>
          <p:cNvPr id="5" name="Date Placeholder 3"/>
          <p:cNvSpPr>
            <a:spLocks noGrp="1"/>
          </p:cNvSpPr>
          <p:nvPr>
            <p:ph type="dt" sz="half" idx="10"/>
          </p:nvPr>
        </p:nvSpPr>
        <p:spPr/>
        <p:txBody>
          <a:bodyPr/>
          <a:lstStyle>
            <a:lvl1pPr>
              <a:defRPr/>
            </a:lvl1pPr>
          </a:lstStyle>
          <a:p>
            <a:pPr>
              <a:defRPr/>
            </a:pPr>
            <a:fld id="{8E5D6F4B-E5E5-4B88-828B-A4DD5A37090C}" type="datetime1">
              <a:rPr altLang="en-US"/>
              <a:pPr>
                <a:defRPr/>
              </a:pPr>
              <a:t>2012/5/17</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0F4B2C89-9730-4D13-8E5C-325C230EEE73}" type="slidenum">
              <a:rPr lang="en-US" altLang="zh-TW"/>
              <a:pPr>
                <a:defRPr/>
              </a:pPr>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zh-TW" sz="1200">
                <a:solidFill>
                  <a:schemeClr val="tx1">
                    <a:tint val="75000"/>
                  </a:schemeClr>
                </a:solidFill>
                <a:latin typeface="+mn-lt"/>
                <a:ea typeface="+mn-ea"/>
              </a:defRPr>
            </a:lvl1pPr>
          </a:lstStyle>
          <a:p>
            <a:pPr>
              <a:defRPr/>
            </a:pPr>
            <a:fld id="{7A080A56-6E9E-4B12-B97E-38632E6432AD}" type="datetime1">
              <a:rPr altLang="en-US"/>
              <a:pPr>
                <a:defRPr/>
              </a:pPr>
              <a:t>2012/5/17</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zh-TW" sz="1200">
                <a:solidFill>
                  <a:schemeClr val="tx1">
                    <a:tint val="75000"/>
                  </a:schemeClr>
                </a:solidFill>
                <a:latin typeface="+mn-lt"/>
                <a:ea typeface="+mn-ea"/>
              </a:defRPr>
            </a:lvl1pPr>
          </a:lstStyle>
          <a:p>
            <a:pPr>
              <a:defRPr/>
            </a:pPr>
            <a:endParaRPr/>
          </a:p>
        </p:txBody>
      </p:sp>
      <p:sp>
        <p:nvSpPr>
          <p:cNvPr id="6" name="Slide Number Placeholder 5"/>
          <p:cNvSpPr>
            <a:spLocks noGrp="1"/>
          </p:cNvSpPr>
          <p:nvPr>
            <p:ph type="sldNum" sz="quarter" idx="4"/>
          </p:nvPr>
        </p:nvSpPr>
        <p:spPr>
          <a:xfrm>
            <a:off x="0" y="6494463"/>
            <a:ext cx="2133600" cy="363537"/>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zh-TW" sz="1200">
                <a:solidFill>
                  <a:schemeClr val="tx1"/>
                </a:solidFill>
                <a:latin typeface="Times New Roman" pitchFamily="18" charset="0"/>
                <a:ea typeface="標楷體" pitchFamily="65" charset="-120"/>
                <a:cs typeface="Times New Roman" pitchFamily="18" charset="0"/>
              </a:defRPr>
            </a:lvl1pPr>
          </a:lstStyle>
          <a:p>
            <a:pPr>
              <a:defRPr/>
            </a:pPr>
            <a:r>
              <a:rPr altLang="en-US"/>
              <a:t>第</a:t>
            </a:r>
            <a:fld id="{8FEC356F-1B8C-4770-80AE-8AB3EBD1206A}" type="slidenum">
              <a:rPr lang="en-US" altLang="zh-TW"/>
              <a:pPr>
                <a:defRPr/>
              </a:pPr>
              <a:t>‹#›</a:t>
            </a:fld>
            <a:r>
              <a:rPr altLang="en-US"/>
              <a:t>頁</a:t>
            </a:r>
          </a:p>
        </p:txBody>
      </p:sp>
      <p:pic>
        <p:nvPicPr>
          <p:cNvPr id="1031" name="Picture 6"/>
          <p:cNvPicPr>
            <a:picLocks noChangeAspect="1"/>
          </p:cNvPicPr>
          <p:nvPr/>
        </p:nvPicPr>
        <p:blipFill>
          <a:blip r:embed="rId15" cstate="print"/>
          <a:srcRect/>
          <a:stretch>
            <a:fillRect/>
          </a:stretch>
        </p:blipFill>
        <p:spPr bwMode="auto">
          <a:xfrm>
            <a:off x="0" y="228600"/>
            <a:ext cx="9144000" cy="914400"/>
          </a:xfrm>
          <a:prstGeom prst="rect">
            <a:avLst/>
          </a:prstGeom>
          <a:noFill/>
          <a:ln w="9525">
            <a:noFill/>
            <a:miter lim="800000"/>
            <a:headEnd/>
            <a:tailEnd/>
          </a:ln>
        </p:spPr>
      </p:pic>
      <p:sp>
        <p:nvSpPr>
          <p:cNvPr id="10" name="Subtitle 2"/>
          <p:cNvSpPr txBox="1">
            <a:spLocks/>
          </p:cNvSpPr>
          <p:nvPr>
            <p:custDataLst>
              <p:tags r:id="rId14"/>
            </p:custDataLst>
          </p:nvPr>
        </p:nvSpPr>
        <p:spPr bwMode="auto">
          <a:xfrm>
            <a:off x="639763" y="228600"/>
            <a:ext cx="7002462" cy="382588"/>
          </a:xfrm>
          <a:prstGeom prst="rect">
            <a:avLst/>
          </a:prstGeom>
          <a:noFill/>
          <a:ln w="9525">
            <a:noFill/>
            <a:miter lim="800000"/>
            <a:headEnd/>
            <a:tailEnd/>
          </a:ln>
        </p:spPr>
        <p:txBody>
          <a:bodyPr/>
          <a:lstStyle/>
          <a:p>
            <a:pPr marL="342900" indent="-342900">
              <a:spcBef>
                <a:spcPts val="0"/>
              </a:spcBef>
              <a:buSzPct val="130000"/>
              <a:defRPr/>
            </a:pPr>
            <a:r>
              <a:rPr kumimoji="0" lang="zh-TW" altLang="en-US" sz="1400" b="1" spc="1700" dirty="0">
                <a:latin typeface="標楷體" pitchFamily="65" charset="-120"/>
                <a:ea typeface="標楷體" pitchFamily="65" charset="-120"/>
              </a:rPr>
              <a:t>南豐集團物業管理部</a:t>
            </a:r>
            <a:endParaRPr kumimoji="0" lang="en-US" altLang="zh-TW" sz="1400" b="1" spc="1700" dirty="0">
              <a:latin typeface="標楷體" pitchFamily="65" charset="-120"/>
              <a:ea typeface="標楷體" pitchFamily="65" charset="-120"/>
            </a:endParaRPr>
          </a:p>
          <a:p>
            <a:pPr marL="342900" indent="-342900">
              <a:spcBef>
                <a:spcPts val="0"/>
              </a:spcBef>
              <a:buSzPct val="130000"/>
              <a:defRPr/>
            </a:pPr>
            <a:r>
              <a:rPr kumimoji="0" lang="en-US" altLang="zh-TW" sz="1200" dirty="0">
                <a:latin typeface="Times New Roman" pitchFamily="18" charset="0"/>
                <a:ea typeface="標楷體" pitchFamily="65" charset="-120"/>
                <a:cs typeface="Times New Roman" pitchFamily="18" charset="0"/>
              </a:rPr>
              <a:t>Property Management Department of Nan Fung Group</a:t>
            </a:r>
            <a:endParaRPr kumimoji="0" lang="zh-TW" sz="1200" dirty="0">
              <a:latin typeface="Times New Roman" pitchFamily="18" charset="0"/>
              <a:ea typeface="標楷體" pitchFamily="65" charset="-120"/>
              <a:cs typeface="Times New Roman" pitchFamily="18" charset="0"/>
            </a:endParaRPr>
          </a:p>
        </p:txBody>
      </p:sp>
      <p:pic>
        <p:nvPicPr>
          <p:cNvPr id="1033" name="圖片 10" descr="Nan Fung Logo_20030708.JPG"/>
          <p:cNvPicPr>
            <a:picLocks noChangeAspect="1"/>
          </p:cNvPicPr>
          <p:nvPr/>
        </p:nvPicPr>
        <p:blipFill>
          <a:blip r:embed="rId16" cstate="print"/>
          <a:srcRect/>
          <a:stretch>
            <a:fillRect/>
          </a:stretch>
        </p:blipFill>
        <p:spPr bwMode="auto">
          <a:xfrm>
            <a:off x="152400" y="76200"/>
            <a:ext cx="468313" cy="609600"/>
          </a:xfrm>
          <a:prstGeom prst="rect">
            <a:avLst/>
          </a:prstGeom>
          <a:noFill/>
          <a:ln w="9525">
            <a:noFill/>
            <a:miter lim="800000"/>
            <a:headEnd/>
            <a:tailEnd/>
          </a:ln>
        </p:spPr>
      </p:pic>
      <p:pic>
        <p:nvPicPr>
          <p:cNvPr id="1034" name="圖片 10" descr="health@work.jpg"/>
          <p:cNvPicPr>
            <a:picLocks noChangeAspect="1"/>
          </p:cNvPicPr>
          <p:nvPr/>
        </p:nvPicPr>
        <p:blipFill>
          <a:blip r:embed="rId17" cstate="print">
            <a:clrChange>
              <a:clrFrom>
                <a:srgbClr val="FDFDFD"/>
              </a:clrFrom>
              <a:clrTo>
                <a:srgbClr val="FDFDFD">
                  <a:alpha val="0"/>
                </a:srgbClr>
              </a:clrTo>
            </a:clrChange>
          </a:blip>
          <a:srcRect/>
          <a:stretch>
            <a:fillRect/>
          </a:stretch>
        </p:blipFill>
        <p:spPr bwMode="auto">
          <a:xfrm>
            <a:off x="6577013" y="5943600"/>
            <a:ext cx="2185987" cy="755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7" r:id="rId1"/>
    <p:sldLayoutId id="2147484478" r:id="rId2"/>
    <p:sldLayoutId id="2147484474" r:id="rId3"/>
    <p:sldLayoutId id="2147484475" r:id="rId4"/>
    <p:sldLayoutId id="2147484479" r:id="rId5"/>
    <p:sldLayoutId id="2147484480" r:id="rId6"/>
    <p:sldLayoutId id="2147484481" r:id="rId7"/>
    <p:sldLayoutId id="2147484482" r:id="rId8"/>
    <p:sldLayoutId id="2147484483" r:id="rId9"/>
    <p:sldLayoutId id="2147484484" r:id="rId10"/>
    <p:sldLayoutId id="2147484485" r:id="rId11"/>
    <p:sldLayoutId id="2147484476" r:id="rId12"/>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lang="zh-TW"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Georgia" pitchFamily="18" charset="0"/>
          <a:ea typeface="微軟正黑體" pitchFamily="34" charset="-120"/>
        </a:defRPr>
      </a:lvl2pPr>
      <a:lvl3pPr algn="l" rtl="0" eaLnBrk="0" fontAlgn="base" hangingPunct="0">
        <a:spcBef>
          <a:spcPct val="0"/>
        </a:spcBef>
        <a:spcAft>
          <a:spcPct val="0"/>
        </a:spcAft>
        <a:defRPr sz="2800">
          <a:solidFill>
            <a:schemeClr val="tx1"/>
          </a:solidFill>
          <a:latin typeface="Georgia" pitchFamily="18" charset="0"/>
          <a:ea typeface="微軟正黑體" pitchFamily="34" charset="-120"/>
        </a:defRPr>
      </a:lvl3pPr>
      <a:lvl4pPr algn="l" rtl="0" eaLnBrk="0" fontAlgn="base" hangingPunct="0">
        <a:spcBef>
          <a:spcPct val="0"/>
        </a:spcBef>
        <a:spcAft>
          <a:spcPct val="0"/>
        </a:spcAft>
        <a:defRPr sz="2800">
          <a:solidFill>
            <a:schemeClr val="tx1"/>
          </a:solidFill>
          <a:latin typeface="Georgia" pitchFamily="18" charset="0"/>
          <a:ea typeface="微軟正黑體" pitchFamily="34" charset="-120"/>
        </a:defRPr>
      </a:lvl4pPr>
      <a:lvl5pPr algn="l" rtl="0" eaLnBrk="0" fontAlgn="base" hangingPunct="0">
        <a:spcBef>
          <a:spcPct val="0"/>
        </a:spcBef>
        <a:spcAft>
          <a:spcPct val="0"/>
        </a:spcAft>
        <a:defRPr sz="2800">
          <a:solidFill>
            <a:schemeClr val="tx1"/>
          </a:solidFill>
          <a:latin typeface="Georgia" pitchFamily="18" charset="0"/>
          <a:ea typeface="微軟正黑體" pitchFamily="34" charset="-120"/>
        </a:defRPr>
      </a:lvl5pPr>
      <a:lvl6pPr marL="457200" algn="l" rtl="0" fontAlgn="base">
        <a:spcBef>
          <a:spcPct val="0"/>
        </a:spcBef>
        <a:spcAft>
          <a:spcPct val="0"/>
        </a:spcAft>
        <a:defRPr sz="2800">
          <a:solidFill>
            <a:schemeClr val="tx1"/>
          </a:solidFill>
          <a:latin typeface="Georgia" pitchFamily="18" charset="0"/>
          <a:ea typeface="微軟正黑體" pitchFamily="34" charset="-120"/>
        </a:defRPr>
      </a:lvl6pPr>
      <a:lvl7pPr marL="914400" algn="l" rtl="0" fontAlgn="base">
        <a:spcBef>
          <a:spcPct val="0"/>
        </a:spcBef>
        <a:spcAft>
          <a:spcPct val="0"/>
        </a:spcAft>
        <a:defRPr sz="2800">
          <a:solidFill>
            <a:schemeClr val="tx1"/>
          </a:solidFill>
          <a:latin typeface="Georgia" pitchFamily="18" charset="0"/>
          <a:ea typeface="微軟正黑體" pitchFamily="34" charset="-120"/>
        </a:defRPr>
      </a:lvl7pPr>
      <a:lvl8pPr marL="1371600" algn="l" rtl="0" fontAlgn="base">
        <a:spcBef>
          <a:spcPct val="0"/>
        </a:spcBef>
        <a:spcAft>
          <a:spcPct val="0"/>
        </a:spcAft>
        <a:defRPr sz="2800">
          <a:solidFill>
            <a:schemeClr val="tx1"/>
          </a:solidFill>
          <a:latin typeface="Georgia" pitchFamily="18" charset="0"/>
          <a:ea typeface="微軟正黑體" pitchFamily="34" charset="-120"/>
        </a:defRPr>
      </a:lvl8pPr>
      <a:lvl9pPr marL="1828800" algn="l" rtl="0" fontAlgn="base">
        <a:spcBef>
          <a:spcPct val="0"/>
        </a:spcBef>
        <a:spcAft>
          <a:spcPct val="0"/>
        </a:spcAft>
        <a:defRPr sz="2800">
          <a:solidFill>
            <a:schemeClr val="tx1"/>
          </a:solidFill>
          <a:latin typeface="Georgia" pitchFamily="18" charset="0"/>
          <a:ea typeface="微軟正黑體" pitchFamily="34" charset="-120"/>
        </a:defRPr>
      </a:lvl9pPr>
    </p:titleStyle>
    <p:bodyStyle>
      <a:lvl1pPr marL="342900" indent="-342900" algn="l" rtl="0" eaLnBrk="0" fontAlgn="base" hangingPunct="0">
        <a:spcBef>
          <a:spcPct val="20000"/>
        </a:spcBef>
        <a:spcAft>
          <a:spcPct val="0"/>
        </a:spcAft>
        <a:buFont typeface="Arial" pitchFamily="34" charset="0"/>
        <a:buChar char="•"/>
        <a:defRPr lang="zh-TW"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zh-TW"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zh-TW"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zh-TW"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zh-TW"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TW" sz="2000" kern="1200">
          <a:solidFill>
            <a:schemeClr val="tx1"/>
          </a:solidFill>
          <a:latin typeface="+mn-lt"/>
          <a:ea typeface="+mn-ea"/>
          <a:cs typeface="+mn-cs"/>
        </a:defRPr>
      </a:lvl9pPr>
    </p:bodyStyle>
    <p:otherStyle>
      <a:defPPr>
        <a:defRPr kumimoji="0" lang="zh-TW"/>
      </a:defPPr>
      <a:lvl1pPr marL="0" algn="l" defTabSz="914400" rtl="0" eaLnBrk="1" latinLnBrk="0" hangingPunct="1">
        <a:defRPr kumimoji="0" lang="zh-TW" sz="1800" kern="1200">
          <a:solidFill>
            <a:schemeClr val="tx1"/>
          </a:solidFill>
          <a:latin typeface="+mn-lt"/>
          <a:ea typeface="+mn-ea"/>
          <a:cs typeface="+mn-cs"/>
        </a:defRPr>
      </a:lvl1pPr>
      <a:lvl2pPr marL="457200" algn="l" defTabSz="914400" rtl="0" eaLnBrk="1" latinLnBrk="0" hangingPunct="1">
        <a:defRPr kumimoji="0" lang="zh-TW" sz="1800" kern="1200">
          <a:solidFill>
            <a:schemeClr val="tx1"/>
          </a:solidFill>
          <a:latin typeface="+mn-lt"/>
          <a:ea typeface="+mn-ea"/>
          <a:cs typeface="+mn-cs"/>
        </a:defRPr>
      </a:lvl2pPr>
      <a:lvl3pPr marL="914400" algn="l" defTabSz="914400" rtl="0" eaLnBrk="1" latinLnBrk="0" hangingPunct="1">
        <a:defRPr kumimoji="0" lang="zh-TW" sz="1800" kern="1200">
          <a:solidFill>
            <a:schemeClr val="tx1"/>
          </a:solidFill>
          <a:latin typeface="+mn-lt"/>
          <a:ea typeface="+mn-ea"/>
          <a:cs typeface="+mn-cs"/>
        </a:defRPr>
      </a:lvl3pPr>
      <a:lvl4pPr marL="1371600" algn="l" defTabSz="914400" rtl="0" eaLnBrk="1" latinLnBrk="0" hangingPunct="1">
        <a:defRPr kumimoji="0" lang="zh-TW" sz="1800" kern="1200">
          <a:solidFill>
            <a:schemeClr val="tx1"/>
          </a:solidFill>
          <a:latin typeface="+mn-lt"/>
          <a:ea typeface="+mn-ea"/>
          <a:cs typeface="+mn-cs"/>
        </a:defRPr>
      </a:lvl4pPr>
      <a:lvl5pPr marL="1828800" algn="l" defTabSz="914400" rtl="0" eaLnBrk="1" latinLnBrk="0" hangingPunct="1">
        <a:defRPr kumimoji="0" lang="zh-TW" sz="1800" kern="1200">
          <a:solidFill>
            <a:schemeClr val="tx1"/>
          </a:solidFill>
          <a:latin typeface="+mn-lt"/>
          <a:ea typeface="+mn-ea"/>
          <a:cs typeface="+mn-cs"/>
        </a:defRPr>
      </a:lvl5pPr>
      <a:lvl6pPr marL="2286000" algn="l" defTabSz="914400" rtl="0" eaLnBrk="1" latinLnBrk="0" hangingPunct="1">
        <a:defRPr kumimoji="0" lang="zh-TW" sz="1800" kern="1200">
          <a:solidFill>
            <a:schemeClr val="tx1"/>
          </a:solidFill>
          <a:latin typeface="+mn-lt"/>
          <a:ea typeface="+mn-ea"/>
          <a:cs typeface="+mn-cs"/>
        </a:defRPr>
      </a:lvl6pPr>
      <a:lvl7pPr marL="2743200" algn="l" defTabSz="914400" rtl="0" eaLnBrk="1" latinLnBrk="0" hangingPunct="1">
        <a:defRPr kumimoji="0" lang="zh-TW" sz="1800" kern="1200">
          <a:solidFill>
            <a:schemeClr val="tx1"/>
          </a:solidFill>
          <a:latin typeface="+mn-lt"/>
          <a:ea typeface="+mn-ea"/>
          <a:cs typeface="+mn-cs"/>
        </a:defRPr>
      </a:lvl7pPr>
      <a:lvl8pPr marL="3200400" algn="l" defTabSz="914400" rtl="0" eaLnBrk="1" latinLnBrk="0" hangingPunct="1">
        <a:defRPr kumimoji="0" lang="zh-TW" sz="1800" kern="1200">
          <a:solidFill>
            <a:schemeClr val="tx1"/>
          </a:solidFill>
          <a:latin typeface="+mn-lt"/>
          <a:ea typeface="+mn-ea"/>
          <a:cs typeface="+mn-cs"/>
        </a:defRPr>
      </a:lvl8pPr>
      <a:lvl9pPr marL="3657600" algn="l" defTabSz="914400" rtl="0" eaLnBrk="1" latinLnBrk="0" hangingPunct="1">
        <a:defRPr kumimoji="0"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4.xml"/><Relationship Id="rId7" Type="http://schemas.openxmlformats.org/officeDocument/2006/relationships/image" Target="../media/image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custDataLst>
              <p:tags r:id="rId2"/>
            </p:custDataLst>
          </p:nvPr>
        </p:nvSpPr>
        <p:spPr>
          <a:xfrm>
            <a:off x="203200" y="1981200"/>
            <a:ext cx="8839200" cy="990600"/>
          </a:xfrm>
        </p:spPr>
        <p:txBody>
          <a:bodyPr/>
          <a:lstStyle/>
          <a:p>
            <a:pPr>
              <a:defRPr/>
            </a:pPr>
            <a:r>
              <a:rPr altLang="en-US" sz="4800" dirty="0" err="1" smtClean="0">
                <a:effectLst>
                  <a:outerShdw blurRad="38100" dist="38100" dir="2700000" algn="tl">
                    <a:srgbClr val="000000">
                      <a:alpha val="43137"/>
                    </a:srgbClr>
                  </a:outerShdw>
                </a:effectLst>
                <a:cs typeface="Times New Roman" pitchFamily="18" charset="0"/>
              </a:rPr>
              <a:t>健康在職先導計劃</a:t>
            </a:r>
            <a:endParaRPr sz="4800" dirty="0" smtClean="0">
              <a:effectLst>
                <a:outerShdw blurRad="38100" dist="38100" dir="2700000" algn="tl">
                  <a:srgbClr val="000000">
                    <a:alpha val="43137"/>
                  </a:srgbClr>
                </a:outerShdw>
              </a:effectLst>
              <a:cs typeface="Times New Roman" pitchFamily="18" charset="0"/>
            </a:endParaRPr>
          </a:p>
        </p:txBody>
      </p:sp>
      <p:sp>
        <p:nvSpPr>
          <p:cNvPr id="4099" name="Subtitle 2"/>
          <p:cNvSpPr>
            <a:spLocks noGrp="1"/>
          </p:cNvSpPr>
          <p:nvPr>
            <p:ph type="subTitle" idx="1"/>
            <p:custDataLst>
              <p:tags r:id="rId3"/>
            </p:custDataLst>
          </p:nvPr>
        </p:nvSpPr>
        <p:spPr>
          <a:xfrm>
            <a:off x="1277938" y="533400"/>
            <a:ext cx="5275262" cy="838200"/>
          </a:xfrm>
        </p:spPr>
        <p:txBody>
          <a:bodyPr>
            <a:noAutofit/>
          </a:bodyPr>
          <a:lstStyle/>
          <a:p>
            <a:pPr>
              <a:buFont typeface="Arial" charset="0"/>
              <a:buNone/>
              <a:defRPr/>
            </a:pPr>
            <a:r>
              <a:rPr altLang="en-US" sz="2000" b="1" spc="1720" dirty="0" smtClean="0">
                <a:latin typeface="標楷體" pitchFamily="65" charset="-120"/>
                <a:ea typeface="標楷體" pitchFamily="65" charset="-120"/>
              </a:rPr>
              <a:t>南豐集團物業管理部</a:t>
            </a:r>
            <a:endParaRPr lang="en-US" altLang="zh-TW" sz="2000" b="1" spc="1720" dirty="0" smtClean="0">
              <a:latin typeface="標楷體" pitchFamily="65" charset="-120"/>
              <a:ea typeface="標楷體" pitchFamily="65" charset="-120"/>
            </a:endParaRPr>
          </a:p>
          <a:p>
            <a:pPr>
              <a:buFont typeface="Arial" charset="0"/>
              <a:buNone/>
              <a:defRPr/>
            </a:pPr>
            <a:r>
              <a:rPr lang="en-US" altLang="zh-TW" sz="1800" dirty="0" smtClean="0">
                <a:latin typeface="Times New Roman" pitchFamily="18" charset="0"/>
                <a:ea typeface="標楷體" pitchFamily="65" charset="-120"/>
                <a:cs typeface="Times New Roman" pitchFamily="18" charset="0"/>
              </a:rPr>
              <a:t>Property Management Department of Nan Fung Group</a:t>
            </a:r>
            <a:endParaRPr sz="1800" dirty="0" smtClean="0">
              <a:latin typeface="Times New Roman" pitchFamily="18" charset="0"/>
              <a:ea typeface="標楷體" pitchFamily="65" charset="-120"/>
              <a:cs typeface="Times New Roman" pitchFamily="18" charset="0"/>
            </a:endParaRPr>
          </a:p>
        </p:txBody>
      </p:sp>
      <p:pic>
        <p:nvPicPr>
          <p:cNvPr id="11268" name="圖片 3" descr="Nan Fung Logo_20030708.JPG"/>
          <p:cNvPicPr>
            <a:picLocks noChangeAspect="1"/>
          </p:cNvPicPr>
          <p:nvPr/>
        </p:nvPicPr>
        <p:blipFill>
          <a:blip r:embed="rId6" cstate="print"/>
          <a:srcRect/>
          <a:stretch>
            <a:fillRect/>
          </a:stretch>
        </p:blipFill>
        <p:spPr bwMode="auto">
          <a:xfrm>
            <a:off x="296863" y="247650"/>
            <a:ext cx="920750" cy="1200150"/>
          </a:xfrm>
          <a:prstGeom prst="rect">
            <a:avLst/>
          </a:prstGeom>
          <a:noFill/>
          <a:ln w="9525">
            <a:noFill/>
            <a:miter lim="800000"/>
            <a:headEnd/>
            <a:tailEnd/>
          </a:ln>
        </p:spPr>
      </p:pic>
      <p:pic>
        <p:nvPicPr>
          <p:cNvPr id="6" name="Picture 8"/>
          <p:cNvPicPr>
            <a:picLocks noChangeAspect="1"/>
          </p:cNvPicPr>
          <p:nvPr/>
        </p:nvPicPr>
        <p:blipFill>
          <a:blip r:embed="rId7" cstate="email"/>
          <a:stretch>
            <a:fillRect/>
          </a:stretch>
        </p:blipFill>
        <p:spPr>
          <a:xfrm>
            <a:off x="2590800" y="3162300"/>
            <a:ext cx="2108200" cy="1943100"/>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p:nvPicPr>
        <p:blipFill>
          <a:blip r:embed="rId8" cstate="email"/>
          <a:stretch>
            <a:fillRect/>
          </a:stretch>
        </p:blipFill>
        <p:spPr>
          <a:xfrm>
            <a:off x="6494594" y="609600"/>
            <a:ext cx="2420806" cy="2256889"/>
          </a:xfrm>
          <a:prstGeom prst="ellipse">
            <a:avLst/>
          </a:prstGeom>
          <a:ln>
            <a:noFill/>
          </a:ln>
          <a:effectLst>
            <a:outerShdw blurRad="292100" dist="76200" dir="2700000" algn="tl" rotWithShape="0">
              <a:srgbClr val="333333">
                <a:alpha val="50000"/>
              </a:srgbClr>
            </a:outerShdw>
          </a:effectLst>
        </p:spPr>
      </p:pic>
      <p:pic>
        <p:nvPicPr>
          <p:cNvPr id="10" name="圖片 9" descr="08.JPG"/>
          <p:cNvPicPr>
            <a:picLocks noChangeAspect="1"/>
          </p:cNvPicPr>
          <p:nvPr/>
        </p:nvPicPr>
        <p:blipFill>
          <a:blip r:embed="rId9" cstate="email"/>
          <a:stretch>
            <a:fillRect/>
          </a:stretch>
        </p:blipFill>
        <p:spPr>
          <a:xfrm>
            <a:off x="4953000" y="2895600"/>
            <a:ext cx="4064000" cy="3048000"/>
          </a:xfrm>
          <a:prstGeom prst="ellipse">
            <a:avLst/>
          </a:prstGeom>
          <a:ln>
            <a:noFill/>
          </a:ln>
          <a:effectLst>
            <a:softEdge rad="112500"/>
          </a:effectLst>
        </p:spPr>
      </p:pic>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800" y="1066800"/>
            <a:ext cx="2317750" cy="457200"/>
          </a:xfrm>
          <a:prstGeom prst="rect">
            <a:avLst/>
          </a:prstGeom>
        </p:spPr>
        <p:txBody>
          <a:bodyPr wrap="none">
            <a:spAutoFit/>
          </a:bodyPr>
          <a:lstStyle/>
          <a:p>
            <a:pPr>
              <a:defRPr/>
            </a:pPr>
            <a:r>
              <a:rPr lang="zh-TW" altLang="en-US" sz="2400" b="1">
                <a:solidFill>
                  <a:srgbClr val="0070C0"/>
                </a:solidFill>
                <a:effectLst>
                  <a:outerShdw blurRad="38100" dist="38100" dir="2700000" algn="tl">
                    <a:srgbClr val="C0C0C0"/>
                  </a:outerShdw>
                </a:effectLst>
                <a:latin typeface="微軟正黑體" pitchFamily="34" charset="-120"/>
                <a:ea typeface="微軟正黑體" pitchFamily="34" charset="-120"/>
                <a:cs typeface="Arial" charset="0"/>
              </a:rPr>
              <a:t>全方位活動配合</a:t>
            </a:r>
            <a:endParaRPr lang="en-US" altLang="zh-TW" sz="2400" b="1">
              <a:solidFill>
                <a:srgbClr val="0070C0"/>
              </a:solidFill>
              <a:effectLst>
                <a:outerShdw blurRad="38100" dist="38100" dir="2700000" algn="tl">
                  <a:srgbClr val="C0C0C0"/>
                </a:outerShdw>
              </a:effectLst>
              <a:latin typeface="微軟正黑體" pitchFamily="34" charset="-120"/>
              <a:ea typeface="微軟正黑體" pitchFamily="34" charset="-120"/>
              <a:cs typeface="Arial" charset="0"/>
            </a:endParaRPr>
          </a:p>
        </p:txBody>
      </p:sp>
      <p:sp>
        <p:nvSpPr>
          <p:cNvPr id="12291"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1691FBF7-BB46-48DD-883A-D2A74F1720FF}" type="slidenum">
              <a:rPr lang="en-US" altLang="zh-TW" smtClean="0"/>
              <a:pPr fontAlgn="base">
                <a:spcBef>
                  <a:spcPct val="0"/>
                </a:spcBef>
                <a:spcAft>
                  <a:spcPct val="0"/>
                </a:spcAft>
              </a:pPr>
              <a:t>10</a:t>
            </a:fld>
            <a:r>
              <a:rPr altLang="en-US" smtClean="0"/>
              <a:t> 頁</a:t>
            </a:r>
            <a:endParaRPr lang="en-US" smtClean="0"/>
          </a:p>
        </p:txBody>
      </p:sp>
      <p:graphicFrame>
        <p:nvGraphicFramePr>
          <p:cNvPr id="4" name="資料庫圖表 3"/>
          <p:cNvGraphicFramePr/>
          <p:nvPr/>
        </p:nvGraphicFramePr>
        <p:xfrm>
          <a:off x="533400" y="1295400"/>
          <a:ext cx="8382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6" name="Picture 12" descr="C:\Users\hkw_tso\Documents\Safety Promotion\健康在職計劃\《健康在職計劃》活動四（7月13日)zip\IMG_9039.JPG"/>
          <p:cNvPicPr>
            <a:picLocks noChangeAspect="1" noChangeArrowheads="1"/>
          </p:cNvPicPr>
          <p:nvPr/>
        </p:nvPicPr>
        <p:blipFill>
          <a:blip r:embed="rId3" cstate="email"/>
          <a:srcRect/>
          <a:stretch>
            <a:fillRect/>
          </a:stretch>
        </p:blipFill>
        <p:spPr bwMode="auto">
          <a:xfrm>
            <a:off x="4687887" y="4114800"/>
            <a:ext cx="4151313" cy="2514600"/>
          </a:xfrm>
          <a:prstGeom prst="round2DiagRect">
            <a:avLst/>
          </a:prstGeom>
          <a:ln>
            <a:noFill/>
          </a:ln>
          <a:effectLst>
            <a:outerShdw blurRad="292100" dist="139700" dir="2700000" algn="tl" rotWithShape="0">
              <a:srgbClr val="333333">
                <a:alpha val="65000"/>
              </a:srgbClr>
            </a:outerShdw>
          </a:effectLst>
        </p:spPr>
      </p:pic>
      <p:sp>
        <p:nvSpPr>
          <p:cNvPr id="13315" name="矩形 16"/>
          <p:cNvSpPr>
            <a:spLocks noChangeArrowheads="1"/>
          </p:cNvSpPr>
          <p:nvPr/>
        </p:nvSpPr>
        <p:spPr bwMode="auto">
          <a:xfrm>
            <a:off x="228600" y="1143000"/>
            <a:ext cx="2032000" cy="461963"/>
          </a:xfrm>
          <a:prstGeom prst="rect">
            <a:avLst/>
          </a:prstGeom>
          <a:solidFill>
            <a:srgbClr val="FFE1EC"/>
          </a:solidFill>
          <a:ln w="9525">
            <a:noFill/>
            <a:miter lim="800000"/>
            <a:headEnd/>
            <a:tailEnd/>
          </a:ln>
        </p:spPr>
        <p:txBody>
          <a:bodyPr wrap="none">
            <a:spAutoFit/>
          </a:bodyPr>
          <a:lstStyle/>
          <a:p>
            <a:r>
              <a:rPr lang="zh-TW" altLang="zh-TW" sz="2400" b="1">
                <a:solidFill>
                  <a:schemeClr val="tx2"/>
                </a:solidFill>
                <a:latin typeface="微軟正黑體" pitchFamily="34" charset="-120"/>
                <a:ea typeface="微軟正黑體" pitchFamily="34" charset="-120"/>
              </a:rPr>
              <a:t>飲食健康講座</a:t>
            </a:r>
            <a:endParaRPr lang="zh-TW" altLang="en-US" sz="2400" b="1">
              <a:solidFill>
                <a:schemeClr val="tx2"/>
              </a:solidFill>
              <a:latin typeface="微軟正黑體" pitchFamily="34" charset="-120"/>
              <a:ea typeface="微軟正黑體" pitchFamily="34" charset="-120"/>
            </a:endParaRPr>
          </a:p>
        </p:txBody>
      </p:sp>
      <p:pic>
        <p:nvPicPr>
          <p:cNvPr id="14" name="圖片 13" descr="IMG_7059.JPG"/>
          <p:cNvPicPr/>
          <p:nvPr/>
        </p:nvPicPr>
        <p:blipFill>
          <a:blip r:embed="rId4" cstate="email"/>
          <a:stretch>
            <a:fillRect/>
          </a:stretch>
        </p:blipFill>
        <p:spPr>
          <a:xfrm>
            <a:off x="228600" y="1676400"/>
            <a:ext cx="2808288" cy="2239963"/>
          </a:xfrm>
          <a:prstGeom prst="teardrop">
            <a:avLst/>
          </a:prstGeom>
          <a:ln>
            <a:noFill/>
          </a:ln>
          <a:effectLst>
            <a:outerShdw blurRad="292100" dist="139700" dir="2700000" algn="tl" rotWithShape="0">
              <a:srgbClr val="333333">
                <a:alpha val="65000"/>
              </a:srgbClr>
            </a:outerShdw>
          </a:effectLst>
        </p:spPr>
      </p:pic>
      <p:sp>
        <p:nvSpPr>
          <p:cNvPr id="13317" name="矩形 11"/>
          <p:cNvSpPr>
            <a:spLocks noChangeArrowheads="1"/>
          </p:cNvSpPr>
          <p:nvPr/>
        </p:nvSpPr>
        <p:spPr bwMode="auto">
          <a:xfrm>
            <a:off x="3124200" y="1143000"/>
            <a:ext cx="2032000" cy="461963"/>
          </a:xfrm>
          <a:prstGeom prst="rect">
            <a:avLst/>
          </a:prstGeom>
          <a:solidFill>
            <a:srgbClr val="FFE1EC"/>
          </a:solidFill>
          <a:ln w="9525">
            <a:noFill/>
            <a:miter lim="800000"/>
            <a:headEnd/>
            <a:tailEnd/>
          </a:ln>
        </p:spPr>
        <p:txBody>
          <a:bodyPr wrap="none">
            <a:spAutoFit/>
          </a:bodyPr>
          <a:lstStyle/>
          <a:p>
            <a:r>
              <a:rPr lang="zh-TW" altLang="en-US" sz="2400" b="1">
                <a:solidFill>
                  <a:schemeClr val="tx2"/>
                </a:solidFill>
                <a:latin typeface="微軟正黑體" pitchFamily="34" charset="-120"/>
                <a:ea typeface="微軟正黑體" pitchFamily="34" charset="-120"/>
              </a:rPr>
              <a:t>認識營養標籤</a:t>
            </a:r>
          </a:p>
        </p:txBody>
      </p:sp>
      <p:pic>
        <p:nvPicPr>
          <p:cNvPr id="13" name="圖片 12" descr="IMG_7867.JPG"/>
          <p:cNvPicPr>
            <a:picLocks noChangeAspect="1"/>
          </p:cNvPicPr>
          <p:nvPr/>
        </p:nvPicPr>
        <p:blipFill>
          <a:blip r:embed="rId5" cstate="email"/>
          <a:srcRect/>
          <a:stretch>
            <a:fillRect/>
          </a:stretch>
        </p:blipFill>
        <p:spPr>
          <a:xfrm>
            <a:off x="3124200" y="1676400"/>
            <a:ext cx="2819400" cy="2238375"/>
          </a:xfrm>
          <a:prstGeom prst="teardrop">
            <a:avLst/>
          </a:prstGeom>
          <a:ln>
            <a:noFill/>
          </a:ln>
          <a:effectLst>
            <a:outerShdw blurRad="292100" dist="139700" dir="2700000" algn="tl" rotWithShape="0">
              <a:srgbClr val="333333">
                <a:alpha val="65000"/>
              </a:srgbClr>
            </a:outerShdw>
          </a:effectLst>
        </p:spPr>
      </p:pic>
      <p:pic>
        <p:nvPicPr>
          <p:cNvPr id="8" name="圖片 7" descr="IMG_7192.JPG"/>
          <p:cNvPicPr>
            <a:picLocks noChangeAspect="1"/>
          </p:cNvPicPr>
          <p:nvPr/>
        </p:nvPicPr>
        <p:blipFill>
          <a:blip r:embed="rId6" cstate="email"/>
          <a:stretch>
            <a:fillRect/>
          </a:stretch>
        </p:blipFill>
        <p:spPr>
          <a:xfrm>
            <a:off x="6096000" y="1676400"/>
            <a:ext cx="2946400" cy="2209800"/>
          </a:xfrm>
          <a:prstGeom prst="teardrop">
            <a:avLst/>
          </a:prstGeom>
          <a:ln>
            <a:noFill/>
          </a:ln>
          <a:effectLst>
            <a:outerShdw blurRad="292100" dist="139700" dir="2700000" algn="tl" rotWithShape="0">
              <a:srgbClr val="333333">
                <a:alpha val="65000"/>
              </a:srgbClr>
            </a:outerShdw>
          </a:effectLst>
        </p:spPr>
      </p:pic>
      <p:sp>
        <p:nvSpPr>
          <p:cNvPr id="13320" name="矩形 14"/>
          <p:cNvSpPr>
            <a:spLocks noChangeArrowheads="1"/>
          </p:cNvSpPr>
          <p:nvPr/>
        </p:nvSpPr>
        <p:spPr bwMode="auto">
          <a:xfrm>
            <a:off x="6096000" y="1143000"/>
            <a:ext cx="2954338" cy="461963"/>
          </a:xfrm>
          <a:prstGeom prst="rect">
            <a:avLst/>
          </a:prstGeom>
          <a:solidFill>
            <a:srgbClr val="FFE1EC"/>
          </a:solidFill>
          <a:ln w="9525">
            <a:noFill/>
            <a:miter lim="800000"/>
            <a:headEnd/>
            <a:tailEnd/>
          </a:ln>
        </p:spPr>
        <p:txBody>
          <a:bodyPr wrap="none">
            <a:spAutoFit/>
          </a:bodyPr>
          <a:lstStyle/>
          <a:p>
            <a:r>
              <a:rPr lang="zh-HK" altLang="zh-TW" sz="2400" b="1">
                <a:solidFill>
                  <a:schemeClr val="tx2"/>
                </a:solidFill>
                <a:latin typeface="微軟正黑體" pitchFamily="34" charset="-120"/>
                <a:ea typeface="微軟正黑體" pitchFamily="34" charset="-120"/>
              </a:rPr>
              <a:t>教導橡筋操</a:t>
            </a:r>
            <a:r>
              <a:rPr lang="zh-TW" altLang="en-US" sz="2400" b="1">
                <a:solidFill>
                  <a:schemeClr val="tx2"/>
                </a:solidFill>
                <a:latin typeface="微軟正黑體" pitchFamily="34" charset="-120"/>
                <a:ea typeface="微軟正黑體" pitchFamily="34" charset="-120"/>
              </a:rPr>
              <a:t>及毛巾操</a:t>
            </a:r>
          </a:p>
        </p:txBody>
      </p:sp>
      <p:sp>
        <p:nvSpPr>
          <p:cNvPr id="13321"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59C20803-4CCD-4F6C-BB71-F7C66FE202F9}" type="slidenum">
              <a:rPr lang="en-US" altLang="zh-TW" smtClean="0"/>
              <a:pPr fontAlgn="base">
                <a:spcBef>
                  <a:spcPct val="0"/>
                </a:spcBef>
                <a:spcAft>
                  <a:spcPct val="0"/>
                </a:spcAft>
              </a:pPr>
              <a:t>11</a:t>
            </a:fld>
            <a:r>
              <a:rPr altLang="en-US" smtClean="0"/>
              <a:t> 頁</a:t>
            </a:r>
            <a:endParaRPr lang="en-US" smtClean="0"/>
          </a:p>
        </p:txBody>
      </p:sp>
      <p:pic>
        <p:nvPicPr>
          <p:cNvPr id="16" name="圖片 15" descr="IMG_9087.JPG"/>
          <p:cNvPicPr>
            <a:picLocks noChangeAspect="1"/>
          </p:cNvPicPr>
          <p:nvPr/>
        </p:nvPicPr>
        <p:blipFill>
          <a:blip r:embed="rId7" cstate="email"/>
          <a:srcRect/>
          <a:stretch>
            <a:fillRect/>
          </a:stretch>
        </p:blipFill>
        <p:spPr>
          <a:xfrm>
            <a:off x="228600" y="4114800"/>
            <a:ext cx="4191000" cy="2362200"/>
          </a:xfrm>
          <a:prstGeom prst="teardrop">
            <a:avLst/>
          </a:prstGeom>
          <a:ln>
            <a:noFill/>
          </a:ln>
          <a:effectLst>
            <a:outerShdw blurRad="190500" algn="tl" rotWithShape="0">
              <a:srgbClr val="000000">
                <a:alpha val="70000"/>
              </a:srgbClr>
            </a:outerShdw>
          </a:effectLst>
        </p:spPr>
      </p:pic>
      <p:sp>
        <p:nvSpPr>
          <p:cNvPr id="13323" name="矩形 8"/>
          <p:cNvSpPr>
            <a:spLocks noChangeArrowheads="1"/>
          </p:cNvSpPr>
          <p:nvPr/>
        </p:nvSpPr>
        <p:spPr bwMode="auto">
          <a:xfrm>
            <a:off x="3194050" y="6167438"/>
            <a:ext cx="2338388" cy="461962"/>
          </a:xfrm>
          <a:prstGeom prst="rect">
            <a:avLst/>
          </a:prstGeom>
          <a:solidFill>
            <a:srgbClr val="FFE1EC"/>
          </a:solidFill>
          <a:ln w="9525">
            <a:noFill/>
            <a:miter lim="800000"/>
            <a:headEnd/>
            <a:tailEnd/>
          </a:ln>
        </p:spPr>
        <p:txBody>
          <a:bodyPr wrap="none">
            <a:spAutoFit/>
          </a:bodyPr>
          <a:lstStyle/>
          <a:p>
            <a:r>
              <a:rPr lang="zh-HK" altLang="zh-TW" sz="2400" b="1">
                <a:solidFill>
                  <a:schemeClr val="tx2"/>
                </a:solidFill>
                <a:latin typeface="微軟正黑體" pitchFamily="34" charset="-120"/>
                <a:ea typeface="微軟正黑體" pitchFamily="34" charset="-120"/>
              </a:rPr>
              <a:t>開心果及步行日</a:t>
            </a:r>
            <a:endParaRPr lang="zh-TW" altLang="en-US" sz="2400" b="1">
              <a:solidFill>
                <a:schemeClr val="tx2"/>
              </a:solidFill>
              <a:latin typeface="微軟正黑體" pitchFamily="34" charset="-120"/>
              <a:ea typeface="微軟正黑體" pitchFamily="34" charset="-12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5379B475-C1D2-420E-903E-AB23BAE7837E}" type="slidenum">
              <a:rPr lang="en-US" altLang="zh-TW" smtClean="0"/>
              <a:pPr fontAlgn="base">
                <a:spcBef>
                  <a:spcPct val="0"/>
                </a:spcBef>
                <a:spcAft>
                  <a:spcPct val="0"/>
                </a:spcAft>
              </a:pPr>
              <a:t>12</a:t>
            </a:fld>
            <a:r>
              <a:rPr altLang="en-US" smtClean="0"/>
              <a:t> 頁</a:t>
            </a:r>
            <a:endParaRPr lang="en-US" smtClean="0"/>
          </a:p>
        </p:txBody>
      </p:sp>
      <p:pic>
        <p:nvPicPr>
          <p:cNvPr id="163843" name="Picture 3" descr="C:\Users\hkw_tso\Documents\Safety Promotion\健康在職計劃\QSC 20110930\DSC00546.JPG"/>
          <p:cNvPicPr>
            <a:picLocks noChangeAspect="1" noChangeArrowheads="1"/>
          </p:cNvPicPr>
          <p:nvPr/>
        </p:nvPicPr>
        <p:blipFill>
          <a:blip r:embed="rId3" cstate="print"/>
          <a:srcRect/>
          <a:stretch>
            <a:fillRect/>
          </a:stretch>
        </p:blipFill>
        <p:spPr bwMode="auto">
          <a:xfrm>
            <a:off x="3657600" y="1604963"/>
            <a:ext cx="3962400" cy="2649537"/>
          </a:xfrm>
          <a:prstGeom prst="rect">
            <a:avLst/>
          </a:prstGeom>
          <a:ln>
            <a:noFill/>
          </a:ln>
          <a:effectLst>
            <a:outerShdw blurRad="292100" dist="139700" dir="2700000" algn="tl" rotWithShape="0">
              <a:srgbClr val="333333">
                <a:alpha val="65000"/>
              </a:srgbClr>
            </a:outerShdw>
          </a:effectLst>
        </p:spPr>
      </p:pic>
      <p:pic>
        <p:nvPicPr>
          <p:cNvPr id="163844" name="Picture 4" descr="C:\Users\hkw_tso\Documents\Safety Promotion\健康在職計劃\QSC 20110930\DSC00554.JPG"/>
          <p:cNvPicPr>
            <a:picLocks noChangeAspect="1" noChangeArrowheads="1"/>
          </p:cNvPicPr>
          <p:nvPr/>
        </p:nvPicPr>
        <p:blipFill>
          <a:blip r:embed="rId4" cstate="print"/>
          <a:srcRect/>
          <a:stretch>
            <a:fillRect/>
          </a:stretch>
        </p:blipFill>
        <p:spPr bwMode="auto">
          <a:xfrm>
            <a:off x="3657600" y="4419600"/>
            <a:ext cx="2743200" cy="1828800"/>
          </a:xfrm>
          <a:prstGeom prst="rect">
            <a:avLst/>
          </a:prstGeom>
          <a:ln>
            <a:noFill/>
          </a:ln>
          <a:effectLst>
            <a:outerShdw blurRad="292100" dist="139700" dir="2700000" algn="tl" rotWithShape="0">
              <a:srgbClr val="333333">
                <a:alpha val="65000"/>
              </a:srgbClr>
            </a:outerShdw>
          </a:effectLst>
        </p:spPr>
      </p:pic>
      <p:pic>
        <p:nvPicPr>
          <p:cNvPr id="163845" name="Picture 5" descr="C:\Users\hkw_tso\Documents\Safety Promotion\健康在職計劃\QSC 20110930\DSC00586.JPG"/>
          <p:cNvPicPr>
            <a:picLocks noChangeAspect="1" noChangeArrowheads="1"/>
          </p:cNvPicPr>
          <p:nvPr/>
        </p:nvPicPr>
        <p:blipFill>
          <a:blip r:embed="rId5" cstate="print"/>
          <a:srcRect/>
          <a:stretch>
            <a:fillRect/>
          </a:stretch>
        </p:blipFill>
        <p:spPr bwMode="auto">
          <a:xfrm>
            <a:off x="6735763" y="3721100"/>
            <a:ext cx="2179637" cy="1447800"/>
          </a:xfrm>
          <a:prstGeom prst="rect">
            <a:avLst/>
          </a:prstGeom>
          <a:ln>
            <a:noFill/>
          </a:ln>
          <a:effectLst>
            <a:outerShdw blurRad="292100" dist="139700" dir="2700000" algn="tl" rotWithShape="0">
              <a:srgbClr val="333333">
                <a:alpha val="65000"/>
              </a:srgbClr>
            </a:outerShdw>
          </a:effectLst>
        </p:spPr>
      </p:pic>
      <p:pic>
        <p:nvPicPr>
          <p:cNvPr id="163846" name="Picture 6" descr="C:\Users\hkw_tso\Documents\Safety Promotion\健康在職計劃\QSC 20110930\DSC00548.JPG"/>
          <p:cNvPicPr>
            <a:picLocks noChangeAspect="1" noChangeArrowheads="1"/>
          </p:cNvPicPr>
          <p:nvPr/>
        </p:nvPicPr>
        <p:blipFill>
          <a:blip r:embed="rId6" cstate="print"/>
          <a:srcRect/>
          <a:stretch>
            <a:fillRect/>
          </a:stretch>
        </p:blipFill>
        <p:spPr bwMode="auto">
          <a:xfrm>
            <a:off x="314325" y="1587500"/>
            <a:ext cx="3190875" cy="4800600"/>
          </a:xfrm>
          <a:prstGeom prst="rect">
            <a:avLst/>
          </a:prstGeom>
          <a:ln>
            <a:noFill/>
          </a:ln>
          <a:effectLst>
            <a:outerShdw blurRad="292100" dist="139700" dir="2700000" algn="tl" rotWithShape="0">
              <a:srgbClr val="333333">
                <a:alpha val="65000"/>
              </a:srgbClr>
            </a:outerShdw>
          </a:effectLst>
        </p:spPr>
      </p:pic>
      <p:sp>
        <p:nvSpPr>
          <p:cNvPr id="14343" name="矩形 8"/>
          <p:cNvSpPr>
            <a:spLocks noChangeArrowheads="1"/>
          </p:cNvSpPr>
          <p:nvPr/>
        </p:nvSpPr>
        <p:spPr bwMode="auto">
          <a:xfrm>
            <a:off x="609600" y="1066800"/>
            <a:ext cx="6011863" cy="461963"/>
          </a:xfrm>
          <a:prstGeom prst="rect">
            <a:avLst/>
          </a:prstGeom>
          <a:solidFill>
            <a:srgbClr val="FFE1EC"/>
          </a:solidFill>
          <a:ln w="9525">
            <a:noFill/>
            <a:miter lim="800000"/>
            <a:headEnd/>
            <a:tailEnd/>
          </a:ln>
        </p:spPr>
        <p:txBody>
          <a:bodyPr wrap="none">
            <a:spAutoFit/>
          </a:bodyPr>
          <a:lstStyle/>
          <a:p>
            <a:r>
              <a:rPr kumimoji="0" lang="zh-TW" altLang="en-US" sz="2400" b="1">
                <a:solidFill>
                  <a:schemeClr val="tx2"/>
                </a:solidFill>
                <a:latin typeface="微軟正黑體" pitchFamily="34" charset="-120"/>
                <a:ea typeface="微軟正黑體" pitchFamily="34" charset="-120"/>
              </a:rPr>
              <a:t>健康廚房 </a:t>
            </a:r>
            <a:r>
              <a:rPr kumimoji="0" lang="en-US" altLang="zh-TW" sz="2400" b="1">
                <a:solidFill>
                  <a:schemeClr val="tx2"/>
                </a:solidFill>
                <a:latin typeface="微軟正黑體" pitchFamily="34" charset="-120"/>
                <a:ea typeface="微軟正黑體" pitchFamily="34" charset="-120"/>
              </a:rPr>
              <a:t>-</a:t>
            </a:r>
            <a:r>
              <a:rPr kumimoji="0" lang="zh-TW" altLang="en-US" sz="2400" b="1">
                <a:solidFill>
                  <a:schemeClr val="tx2"/>
                </a:solidFill>
                <a:latin typeface="微軟正黑體" pitchFamily="34" charset="-120"/>
                <a:ea typeface="微軟正黑體" pitchFamily="34" charset="-120"/>
              </a:rPr>
              <a:t> 鼓勵</a:t>
            </a:r>
            <a:r>
              <a:rPr lang="zh-TW" altLang="en-US" sz="2400" b="1">
                <a:solidFill>
                  <a:schemeClr val="tx2"/>
                </a:solidFill>
                <a:latin typeface="微軟正黑體" pitchFamily="34" charset="-120"/>
                <a:ea typeface="微軟正黑體" pitchFamily="34" charset="-120"/>
              </a:rPr>
              <a:t>周圍身邊的持份者關注健康</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4F86075E-8480-40DA-8EA8-57CE59342AB0}" type="slidenum">
              <a:rPr lang="en-US" altLang="zh-TW" smtClean="0"/>
              <a:pPr fontAlgn="base">
                <a:spcBef>
                  <a:spcPct val="0"/>
                </a:spcBef>
                <a:spcAft>
                  <a:spcPct val="0"/>
                </a:spcAft>
              </a:pPr>
              <a:t>13</a:t>
            </a:fld>
            <a:r>
              <a:rPr altLang="en-US" smtClean="0"/>
              <a:t> 頁</a:t>
            </a:r>
            <a:endParaRPr lang="en-US" smtClean="0"/>
          </a:p>
        </p:txBody>
      </p:sp>
      <p:pic>
        <p:nvPicPr>
          <p:cNvPr id="162818" name="Picture 2" descr="C:\Users\hkw_tso\Documents\Safety Promotion\健康在職計劃\《健康在職計劃》活動四（7月13日)zip\IMG_9118.JPG"/>
          <p:cNvPicPr>
            <a:picLocks noChangeAspect="1" noChangeArrowheads="1"/>
          </p:cNvPicPr>
          <p:nvPr/>
        </p:nvPicPr>
        <p:blipFill>
          <a:blip r:embed="rId3" cstate="print"/>
          <a:srcRect/>
          <a:stretch>
            <a:fillRect/>
          </a:stretch>
        </p:blipFill>
        <p:spPr bwMode="auto">
          <a:xfrm>
            <a:off x="4953000" y="1219200"/>
            <a:ext cx="2438400" cy="2908300"/>
          </a:xfrm>
          <a:prstGeom prst="rect">
            <a:avLst/>
          </a:prstGeom>
          <a:ln>
            <a:noFill/>
          </a:ln>
          <a:effectLst>
            <a:outerShdw blurRad="190500" algn="tl" rotWithShape="0">
              <a:srgbClr val="000000">
                <a:alpha val="70000"/>
              </a:srgbClr>
            </a:outerShdw>
          </a:effectLst>
        </p:spPr>
      </p:pic>
      <p:pic>
        <p:nvPicPr>
          <p:cNvPr id="162819" name="Picture 3" descr="C:\Users\hkw_tso\Documents\Safety Promotion\健康在職計劃\《健康在職計劃》活動四（7月13日)zip\IMG_9131.JPG"/>
          <p:cNvPicPr>
            <a:picLocks noChangeAspect="1" noChangeArrowheads="1"/>
          </p:cNvPicPr>
          <p:nvPr/>
        </p:nvPicPr>
        <p:blipFill>
          <a:blip r:embed="rId4" cstate="print"/>
          <a:srcRect/>
          <a:stretch>
            <a:fillRect/>
          </a:stretch>
        </p:blipFill>
        <p:spPr bwMode="auto">
          <a:xfrm>
            <a:off x="968375" y="1219200"/>
            <a:ext cx="3679825" cy="5562600"/>
          </a:xfrm>
          <a:prstGeom prst="rect">
            <a:avLst/>
          </a:prstGeom>
          <a:ln>
            <a:noFill/>
          </a:ln>
          <a:effectLst>
            <a:outerShdw blurRad="190500" algn="tl" rotWithShape="0">
              <a:srgbClr val="000000">
                <a:alpha val="70000"/>
              </a:srgbClr>
            </a:outerShdw>
          </a:effectLst>
        </p:spPr>
      </p:pic>
      <p:sp>
        <p:nvSpPr>
          <p:cNvPr id="15365" name="矩形 18"/>
          <p:cNvSpPr>
            <a:spLocks noChangeArrowheads="1"/>
          </p:cNvSpPr>
          <p:nvPr/>
        </p:nvSpPr>
        <p:spPr bwMode="auto">
          <a:xfrm>
            <a:off x="5029200" y="4419600"/>
            <a:ext cx="2570163" cy="1006475"/>
          </a:xfrm>
          <a:prstGeom prst="rect">
            <a:avLst/>
          </a:prstGeom>
          <a:solidFill>
            <a:srgbClr val="FFE1EC"/>
          </a:solidFill>
          <a:ln w="9525">
            <a:noFill/>
            <a:miter lim="800000"/>
            <a:headEnd/>
            <a:tailEnd/>
          </a:ln>
        </p:spPr>
        <p:txBody>
          <a:bodyPr>
            <a:spAutoFit/>
          </a:bodyPr>
          <a:lstStyle/>
          <a:p>
            <a:r>
              <a:rPr lang="zh-TW" altLang="en-US" sz="2000" b="1">
                <a:solidFill>
                  <a:schemeClr val="tx2"/>
                </a:solidFill>
                <a:latin typeface="微軟正黑體" pitchFamily="34" charset="-120"/>
                <a:ea typeface="微軟正黑體" pitchFamily="34" charset="-120"/>
              </a:rPr>
              <a:t>助理總經理帶領下</a:t>
            </a:r>
          </a:p>
          <a:p>
            <a:r>
              <a:rPr lang="zh-TW" altLang="en-US" sz="2000" b="1">
                <a:solidFill>
                  <a:schemeClr val="tx2"/>
                </a:solidFill>
                <a:latin typeface="微軟正黑體" pitchFamily="34" charset="-120"/>
                <a:ea typeface="微軟正黑體" pitchFamily="34" charset="-120"/>
              </a:rPr>
              <a:t>員工承諾成為</a:t>
            </a:r>
          </a:p>
          <a:p>
            <a:r>
              <a:rPr lang="zh-TW" altLang="en-US" sz="2000" b="1">
                <a:solidFill>
                  <a:schemeClr val="tx2"/>
                </a:solidFill>
                <a:latin typeface="微軟正黑體" pitchFamily="34" charset="-120"/>
                <a:ea typeface="微軟正黑體" pitchFamily="34" charset="-120"/>
              </a:rPr>
              <a:t>「健康在職大使」</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800" y="1066800"/>
            <a:ext cx="3536950" cy="457200"/>
          </a:xfrm>
          <a:prstGeom prst="rect">
            <a:avLst/>
          </a:prstGeom>
        </p:spPr>
        <p:txBody>
          <a:bodyPr wrap="none">
            <a:spAutoFit/>
          </a:bodyPr>
          <a:lstStyle/>
          <a:p>
            <a:pPr>
              <a:defRPr/>
            </a:pPr>
            <a:r>
              <a:rPr lang="zh-TW" altLang="en-US" sz="2400" b="1" dirty="0">
                <a:solidFill>
                  <a:srgbClr val="0070C0"/>
                </a:solidFill>
                <a:effectLst>
                  <a:outerShdw blurRad="38100" dist="38100" dir="2700000" algn="tl">
                    <a:srgbClr val="C0C0C0"/>
                  </a:outerShdw>
                </a:effectLst>
                <a:latin typeface="微軟正黑體" pitchFamily="34" charset="-120"/>
                <a:ea typeface="微軟正黑體" pitchFamily="34" charset="-120"/>
                <a:cs typeface="Arial" charset="0"/>
              </a:rPr>
              <a:t>成果共享－參與員工心聲</a:t>
            </a:r>
          </a:p>
        </p:txBody>
      </p:sp>
      <p:sp>
        <p:nvSpPr>
          <p:cNvPr id="16387"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94398BDA-1E76-4D0D-9FFD-9B7970471A10}" type="slidenum">
              <a:rPr lang="en-US" altLang="zh-TW" smtClean="0"/>
              <a:pPr fontAlgn="base">
                <a:spcBef>
                  <a:spcPct val="0"/>
                </a:spcBef>
                <a:spcAft>
                  <a:spcPct val="0"/>
                </a:spcAft>
              </a:pPr>
              <a:t>14</a:t>
            </a:fld>
            <a:r>
              <a:rPr altLang="en-US" smtClean="0"/>
              <a:t> 頁</a:t>
            </a:r>
            <a:endParaRPr lang="en-US" smtClean="0"/>
          </a:p>
        </p:txBody>
      </p:sp>
      <p:pic>
        <p:nvPicPr>
          <p:cNvPr id="16388" name="Picture 8" descr="thumbnail"/>
          <p:cNvPicPr>
            <a:picLocks noChangeAspect="1" noChangeArrowheads="1"/>
          </p:cNvPicPr>
          <p:nvPr/>
        </p:nvPicPr>
        <p:blipFill>
          <a:blip r:embed="rId4" cstate="print"/>
          <a:srcRect/>
          <a:stretch>
            <a:fillRect/>
          </a:stretch>
        </p:blipFill>
        <p:spPr bwMode="auto">
          <a:xfrm>
            <a:off x="3429000" y="2590800"/>
            <a:ext cx="2133600" cy="2133600"/>
          </a:xfrm>
          <a:prstGeom prst="rect">
            <a:avLst/>
          </a:prstGeom>
          <a:noFill/>
          <a:ln w="9525">
            <a:noFill/>
            <a:miter lim="800000"/>
            <a:headEnd/>
            <a:tailEnd/>
          </a:ln>
        </p:spPr>
      </p:pic>
      <p:sp>
        <p:nvSpPr>
          <p:cNvPr id="30725" name="AutoShape 9"/>
          <p:cNvSpPr>
            <a:spLocks noChangeArrowheads="1"/>
          </p:cNvSpPr>
          <p:nvPr/>
        </p:nvSpPr>
        <p:spPr bwMode="auto">
          <a:xfrm>
            <a:off x="5562600" y="1219200"/>
            <a:ext cx="3124200" cy="2057400"/>
          </a:xfrm>
          <a:prstGeom prst="cloudCallout">
            <a:avLst>
              <a:gd name="adj1" fmla="val -60032"/>
              <a:gd name="adj2" fmla="val 48352"/>
            </a:avLst>
          </a:prstGeom>
          <a:solidFill>
            <a:srgbClr val="FFCC99"/>
          </a:solidFill>
          <a:ln w="9525">
            <a:solidFill>
              <a:schemeClr val="tx1"/>
            </a:solidFill>
            <a:round/>
            <a:headEnd/>
            <a:tailEnd/>
          </a:ln>
        </p:spPr>
        <p:txBody>
          <a:bodyPr/>
          <a:lstStyle/>
          <a:p>
            <a:pPr>
              <a:defRPr/>
            </a:pPr>
            <a:r>
              <a:rPr lang="zh-TW" altLang="en-US" dirty="0">
                <a:latin typeface="+mj-ea"/>
                <a:ea typeface="+mj-ea"/>
              </a:rPr>
              <a:t>原來食一條香蕉就能滿足一日所</a:t>
            </a:r>
            <a:r>
              <a:rPr lang="zh-TW" altLang="en-US" dirty="0">
                <a:latin typeface="+mj-ea"/>
                <a:ea typeface="+mj-ea"/>
              </a:rPr>
              <a:t>需營養素</a:t>
            </a:r>
            <a:r>
              <a:rPr lang="en-US" altLang="zh-TW" dirty="0">
                <a:latin typeface="+mj-ea"/>
                <a:ea typeface="+mj-ea"/>
              </a:rPr>
              <a:t>!</a:t>
            </a:r>
            <a:endParaRPr lang="en-US" altLang="zh-TW" dirty="0">
              <a:latin typeface="+mj-ea"/>
              <a:ea typeface="+mj-ea"/>
            </a:endParaRPr>
          </a:p>
          <a:p>
            <a:pPr algn="r">
              <a:defRPr/>
            </a:pPr>
            <a:r>
              <a:rPr kumimoji="0" lang="zh-TW" altLang="en-US" sz="1600" dirty="0">
                <a:latin typeface="+mj-ea"/>
                <a:ea typeface="+mj-ea"/>
              </a:rPr>
              <a:t>「健康在職大使」</a:t>
            </a:r>
            <a:endParaRPr kumimoji="0" lang="zh-TW" altLang="en-US" sz="1400" dirty="0">
              <a:latin typeface="+mj-ea"/>
              <a:ea typeface="+mj-ea"/>
            </a:endParaRPr>
          </a:p>
          <a:p>
            <a:pPr algn="r">
              <a:defRPr/>
            </a:pPr>
            <a:r>
              <a:rPr kumimoji="0" lang="en-US" altLang="zh-TW" sz="1600" dirty="0">
                <a:latin typeface="Arial" charset="0"/>
                <a:ea typeface="新細明體" charset="-120"/>
              </a:rPr>
              <a:t>Zoe Ng</a:t>
            </a:r>
            <a:endParaRPr kumimoji="0" lang="zh-TW" altLang="en-US" sz="1600" dirty="0">
              <a:latin typeface="Arial" charset="0"/>
              <a:ea typeface="新細明體" charset="-120"/>
            </a:endParaRPr>
          </a:p>
        </p:txBody>
      </p:sp>
      <p:sp>
        <p:nvSpPr>
          <p:cNvPr id="30726" name="AutoShape 10"/>
          <p:cNvSpPr>
            <a:spLocks noChangeArrowheads="1"/>
          </p:cNvSpPr>
          <p:nvPr/>
        </p:nvSpPr>
        <p:spPr bwMode="auto">
          <a:xfrm>
            <a:off x="5791200" y="3276600"/>
            <a:ext cx="3200400" cy="2133600"/>
          </a:xfrm>
          <a:prstGeom prst="cloudCallout">
            <a:avLst>
              <a:gd name="adj1" fmla="val -66565"/>
              <a:gd name="adj2" fmla="val -19792"/>
            </a:avLst>
          </a:prstGeom>
          <a:solidFill>
            <a:srgbClr val="CCFFFF"/>
          </a:solidFill>
          <a:ln w="9525">
            <a:solidFill>
              <a:schemeClr val="tx1"/>
            </a:solidFill>
            <a:round/>
            <a:headEnd/>
            <a:tailEnd/>
          </a:ln>
        </p:spPr>
        <p:txBody>
          <a:bodyPr/>
          <a:lstStyle/>
          <a:p>
            <a:pPr>
              <a:defRPr/>
            </a:pPr>
            <a:r>
              <a:rPr lang="zh-TW" altLang="en-US" dirty="0">
                <a:latin typeface="+mj-ea"/>
                <a:ea typeface="+mj-ea"/>
              </a:rPr>
              <a:t>現在戒左煙</a:t>
            </a:r>
            <a:r>
              <a:rPr lang="en-US" altLang="zh-TW" dirty="0">
                <a:latin typeface="+mj-ea"/>
                <a:ea typeface="+mj-ea"/>
              </a:rPr>
              <a:t>,</a:t>
            </a:r>
            <a:r>
              <a:rPr lang="zh-TW" altLang="en-US" dirty="0">
                <a:latin typeface="+mj-ea"/>
                <a:ea typeface="+mj-ea"/>
              </a:rPr>
              <a:t>行</a:t>
            </a:r>
            <a:r>
              <a:rPr lang="zh-TW" altLang="en-US" dirty="0">
                <a:latin typeface="+mj-ea"/>
                <a:ea typeface="+mj-ea"/>
              </a:rPr>
              <a:t>樓梯都無咁容易喘氣</a:t>
            </a:r>
            <a:r>
              <a:rPr lang="en-US" altLang="zh-TW" dirty="0">
                <a:latin typeface="+mj-ea"/>
                <a:ea typeface="+mj-ea"/>
              </a:rPr>
              <a:t>!</a:t>
            </a:r>
          </a:p>
          <a:p>
            <a:pPr algn="r">
              <a:defRPr/>
            </a:pPr>
            <a:r>
              <a:rPr kumimoji="0" lang="zh-TW" altLang="en-US" sz="1600" dirty="0">
                <a:latin typeface="+mj-ea"/>
                <a:ea typeface="+mj-ea"/>
              </a:rPr>
              <a:t>「健康在職大使」</a:t>
            </a:r>
          </a:p>
          <a:p>
            <a:pPr algn="r">
              <a:defRPr/>
            </a:pPr>
            <a:r>
              <a:rPr kumimoji="0" lang="zh-TW" altLang="en-US" sz="1600" dirty="0">
                <a:latin typeface="+mj-ea"/>
                <a:ea typeface="+mj-ea"/>
              </a:rPr>
              <a:t>朱達蔚</a:t>
            </a:r>
          </a:p>
        </p:txBody>
      </p:sp>
      <p:sp>
        <p:nvSpPr>
          <p:cNvPr id="30727" name="AutoShape 11"/>
          <p:cNvSpPr>
            <a:spLocks noChangeArrowheads="1"/>
          </p:cNvSpPr>
          <p:nvPr/>
        </p:nvSpPr>
        <p:spPr bwMode="auto">
          <a:xfrm>
            <a:off x="228600" y="1752600"/>
            <a:ext cx="3124200" cy="1828800"/>
          </a:xfrm>
          <a:prstGeom prst="cloudCallout">
            <a:avLst>
              <a:gd name="adj1" fmla="val 51574"/>
              <a:gd name="adj2" fmla="val 24394"/>
            </a:avLst>
          </a:prstGeom>
          <a:solidFill>
            <a:srgbClr val="CC99FF"/>
          </a:solidFill>
          <a:ln w="9525">
            <a:solidFill>
              <a:schemeClr val="tx1"/>
            </a:solidFill>
            <a:round/>
            <a:headEnd/>
            <a:tailEnd/>
          </a:ln>
        </p:spPr>
        <p:txBody>
          <a:bodyPr/>
          <a:lstStyle/>
          <a:p>
            <a:pPr>
              <a:defRPr/>
            </a:pPr>
            <a:r>
              <a:rPr lang="zh-TW" altLang="en-US" dirty="0">
                <a:latin typeface="+mj-ea"/>
                <a:ea typeface="+mj-ea"/>
              </a:rPr>
              <a:t>現在和同事多左話題</a:t>
            </a:r>
            <a:r>
              <a:rPr lang="en-US" altLang="zh-TW" dirty="0">
                <a:latin typeface="+mj-ea"/>
                <a:ea typeface="+mj-ea"/>
              </a:rPr>
              <a:t>,</a:t>
            </a:r>
            <a:r>
              <a:rPr lang="zh-TW" altLang="en-US" dirty="0">
                <a:latin typeface="+mj-ea"/>
                <a:ea typeface="+mj-ea"/>
              </a:rPr>
              <a:t>工作都開心</a:t>
            </a:r>
            <a:r>
              <a:rPr lang="en-US" altLang="zh-TW" dirty="0">
                <a:latin typeface="+mj-ea"/>
                <a:ea typeface="+mj-ea"/>
              </a:rPr>
              <a:t>D!</a:t>
            </a:r>
          </a:p>
          <a:p>
            <a:pPr algn="r">
              <a:defRPr/>
            </a:pPr>
            <a:r>
              <a:rPr kumimoji="0" lang="zh-TW" altLang="en-US" sz="1600" dirty="0">
                <a:latin typeface="+mj-ea"/>
                <a:ea typeface="+mj-ea"/>
              </a:rPr>
              <a:t>「健康在職大使」</a:t>
            </a:r>
          </a:p>
          <a:p>
            <a:pPr algn="r">
              <a:defRPr/>
            </a:pPr>
            <a:r>
              <a:rPr kumimoji="0" lang="en-US" altLang="zh-TW" sz="1600" dirty="0">
                <a:latin typeface="Arial" charset="0"/>
                <a:ea typeface="新細明體" charset="-120"/>
              </a:rPr>
              <a:t>Tony Liu</a:t>
            </a:r>
          </a:p>
        </p:txBody>
      </p:sp>
      <p:sp>
        <p:nvSpPr>
          <p:cNvPr id="30728" name="AutoShape 12"/>
          <p:cNvSpPr>
            <a:spLocks noChangeArrowheads="1"/>
          </p:cNvSpPr>
          <p:nvPr/>
        </p:nvSpPr>
        <p:spPr bwMode="auto">
          <a:xfrm>
            <a:off x="76200" y="3733800"/>
            <a:ext cx="3581400" cy="2057400"/>
          </a:xfrm>
          <a:prstGeom prst="cloudCallout">
            <a:avLst>
              <a:gd name="adj1" fmla="val 50569"/>
              <a:gd name="adj2" fmla="val -32065"/>
            </a:avLst>
          </a:prstGeom>
          <a:solidFill>
            <a:srgbClr val="FF99CC"/>
          </a:solidFill>
          <a:ln w="9525">
            <a:solidFill>
              <a:schemeClr val="tx1"/>
            </a:solidFill>
            <a:round/>
            <a:headEnd/>
            <a:tailEnd/>
          </a:ln>
        </p:spPr>
        <p:txBody>
          <a:bodyPr/>
          <a:lstStyle/>
          <a:p>
            <a:pPr>
              <a:defRPr/>
            </a:pPr>
            <a:r>
              <a:rPr kumimoji="0" lang="zh-TW" altLang="en-US" dirty="0">
                <a:latin typeface="+mj-ea"/>
                <a:ea typeface="+mj-ea"/>
              </a:rPr>
              <a:t>而</a:t>
            </a:r>
            <a:r>
              <a:rPr lang="zh-TW" altLang="en-US" dirty="0">
                <a:latin typeface="+mj-ea"/>
                <a:ea typeface="+mj-ea"/>
              </a:rPr>
              <a:t>家揀零食我都會睇下營養標纖先買架</a:t>
            </a:r>
            <a:r>
              <a:rPr lang="en-US" altLang="zh-TW" dirty="0">
                <a:latin typeface="+mj-ea"/>
                <a:ea typeface="+mj-ea"/>
              </a:rPr>
              <a:t>!</a:t>
            </a:r>
          </a:p>
          <a:p>
            <a:pPr algn="r">
              <a:defRPr/>
            </a:pPr>
            <a:r>
              <a:rPr kumimoji="0" lang="zh-TW" altLang="en-US" sz="1600" dirty="0">
                <a:latin typeface="+mj-ea"/>
                <a:ea typeface="+mj-ea"/>
              </a:rPr>
              <a:t>「健康在職大使」</a:t>
            </a:r>
            <a:endParaRPr kumimoji="0" lang="zh-TW" altLang="en-US" sz="1400" dirty="0">
              <a:latin typeface="+mj-ea"/>
              <a:ea typeface="+mj-ea"/>
            </a:endParaRPr>
          </a:p>
          <a:p>
            <a:pPr algn="r">
              <a:defRPr/>
            </a:pPr>
            <a:r>
              <a:rPr kumimoji="0" lang="en-US" altLang="zh-TW" sz="1600" dirty="0">
                <a:latin typeface="Arial" charset="0"/>
                <a:ea typeface="新細明體" charset="-120"/>
              </a:rPr>
              <a:t>April </a:t>
            </a:r>
            <a:r>
              <a:rPr kumimoji="0" lang="en-US" altLang="zh-TW" sz="1600" dirty="0" err="1">
                <a:latin typeface="Arial" charset="0"/>
                <a:ea typeface="新細明體" charset="-120"/>
              </a:rPr>
              <a:t>Fok</a:t>
            </a:r>
            <a:endParaRPr kumimoji="0" lang="zh-TW" altLang="en-US" sz="1600" dirty="0">
              <a:latin typeface="Arial" charset="0"/>
              <a:ea typeface="新細明體" charset="-120"/>
            </a:endParaRPr>
          </a:p>
        </p:txBody>
      </p:sp>
      <p:sp>
        <p:nvSpPr>
          <p:cNvPr id="30729" name="AutoShape 13"/>
          <p:cNvSpPr>
            <a:spLocks noChangeArrowheads="1"/>
          </p:cNvSpPr>
          <p:nvPr/>
        </p:nvSpPr>
        <p:spPr bwMode="auto">
          <a:xfrm>
            <a:off x="3048000" y="5029200"/>
            <a:ext cx="3352800" cy="1600200"/>
          </a:xfrm>
          <a:prstGeom prst="cloudCallout">
            <a:avLst>
              <a:gd name="adj1" fmla="val -759"/>
              <a:gd name="adj2" fmla="val -78769"/>
            </a:avLst>
          </a:prstGeom>
          <a:solidFill>
            <a:srgbClr val="C0C0C0"/>
          </a:solidFill>
          <a:ln w="9525">
            <a:solidFill>
              <a:schemeClr val="tx1"/>
            </a:solidFill>
            <a:round/>
            <a:headEnd/>
            <a:tailEnd/>
          </a:ln>
        </p:spPr>
        <p:txBody>
          <a:bodyPr/>
          <a:lstStyle/>
          <a:p>
            <a:pPr>
              <a:defRPr/>
            </a:pPr>
            <a:r>
              <a:rPr kumimoji="0" lang="zh-TW" altLang="en-US" dirty="0">
                <a:latin typeface="+mj-ea"/>
                <a:ea typeface="+mj-ea"/>
              </a:rPr>
              <a:t>利用毛巾都可以做舒展運動</a:t>
            </a:r>
            <a:r>
              <a:rPr lang="en-US" altLang="zh-TW" dirty="0">
                <a:latin typeface="+mj-ea"/>
                <a:ea typeface="+mj-ea"/>
              </a:rPr>
              <a:t>!</a:t>
            </a:r>
          </a:p>
          <a:p>
            <a:pPr algn="r">
              <a:defRPr/>
            </a:pPr>
            <a:r>
              <a:rPr kumimoji="0" lang="zh-TW" altLang="en-US" sz="1600" dirty="0">
                <a:latin typeface="+mj-ea"/>
                <a:ea typeface="+mj-ea"/>
              </a:rPr>
              <a:t>「健康在職大使」</a:t>
            </a:r>
            <a:endParaRPr kumimoji="0" lang="zh-TW" altLang="en-US" sz="1400" dirty="0">
              <a:latin typeface="+mj-ea"/>
              <a:ea typeface="+mj-ea"/>
            </a:endParaRPr>
          </a:p>
          <a:p>
            <a:pPr algn="r">
              <a:defRPr/>
            </a:pPr>
            <a:r>
              <a:rPr kumimoji="0" lang="en-US" altLang="zh-TW" sz="1600" dirty="0">
                <a:latin typeface="Arial" charset="0"/>
                <a:ea typeface="新細明體" charset="-120"/>
              </a:rPr>
              <a:t>Kate Lai</a:t>
            </a:r>
            <a:endParaRPr kumimoji="0" lang="zh-TW" altLang="en-US" sz="1600" dirty="0">
              <a:latin typeface="Arial" charset="0"/>
              <a:ea typeface="新細明體" charset="-12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800" y="1066800"/>
            <a:ext cx="2927350" cy="457200"/>
          </a:xfrm>
          <a:prstGeom prst="rect">
            <a:avLst/>
          </a:prstGeom>
        </p:spPr>
        <p:txBody>
          <a:bodyPr wrap="none">
            <a:spAutoFit/>
          </a:bodyPr>
          <a:lstStyle/>
          <a:p>
            <a:pPr>
              <a:defRPr/>
            </a:pPr>
            <a:r>
              <a:rPr lang="zh-TW" altLang="en-US" sz="2400" b="1">
                <a:solidFill>
                  <a:srgbClr val="0070C0"/>
                </a:solidFill>
                <a:effectLst>
                  <a:outerShdw blurRad="38100" dist="38100" dir="2700000" algn="tl">
                    <a:srgbClr val="C0C0C0"/>
                  </a:outerShdw>
                </a:effectLst>
                <a:latin typeface="微軟正黑體" pitchFamily="34" charset="-120"/>
                <a:ea typeface="微軟正黑體" pitchFamily="34" charset="-120"/>
                <a:cs typeface="Arial" charset="0"/>
              </a:rPr>
              <a:t>成果共享－企業得益</a:t>
            </a:r>
          </a:p>
        </p:txBody>
      </p:sp>
      <p:sp>
        <p:nvSpPr>
          <p:cNvPr id="17411" name="投影片編號版面配置區 10"/>
          <p:cNvSpPr txBox="1">
            <a:spLocks noGrp="1"/>
          </p:cNvSpPr>
          <p:nvPr/>
        </p:nvSpPr>
        <p:spPr bwMode="auto">
          <a:xfrm>
            <a:off x="0" y="6494463"/>
            <a:ext cx="2133600" cy="363537"/>
          </a:xfrm>
          <a:prstGeom prst="rect">
            <a:avLst/>
          </a:prstGeom>
          <a:noFill/>
          <a:ln w="9525">
            <a:noFill/>
            <a:miter lim="800000"/>
            <a:headEnd/>
            <a:tailEnd/>
          </a:ln>
        </p:spPr>
        <p:txBody>
          <a:bodyPr anchor="ctr"/>
          <a:lstStyle/>
          <a:p>
            <a:r>
              <a:rPr kumimoji="0" lang="zh-TW" altLang="en-US" sz="1200">
                <a:latin typeface="Times New Roman" pitchFamily="18" charset="0"/>
                <a:ea typeface="標楷體" pitchFamily="65" charset="-120"/>
                <a:cs typeface="Times New Roman" pitchFamily="18" charset="0"/>
              </a:rPr>
              <a:t>第 </a:t>
            </a:r>
            <a:fld id="{7FC123E1-610A-49BF-B35D-4571C1395606}" type="slidenum">
              <a:rPr kumimoji="0" lang="en-US" altLang="zh-TW" sz="1200">
                <a:latin typeface="Times New Roman" pitchFamily="18" charset="0"/>
                <a:ea typeface="標楷體" pitchFamily="65" charset="-120"/>
                <a:cs typeface="Times New Roman" pitchFamily="18" charset="0"/>
              </a:rPr>
              <a:pPr/>
              <a:t>15</a:t>
            </a:fld>
            <a:r>
              <a:rPr kumimoji="0" lang="zh-TW" altLang="en-US" sz="1200">
                <a:latin typeface="Times New Roman" pitchFamily="18" charset="0"/>
                <a:ea typeface="標楷體" pitchFamily="65" charset="-120"/>
                <a:cs typeface="Times New Roman" pitchFamily="18" charset="0"/>
              </a:rPr>
              <a:t> 頁</a:t>
            </a:r>
            <a:endParaRPr kumimoji="0" lang="en-US" sz="1200">
              <a:latin typeface="Times New Roman" pitchFamily="18" charset="0"/>
              <a:ea typeface="標楷體" pitchFamily="65" charset="-120"/>
              <a:cs typeface="Times New Roman" pitchFamily="18" charset="0"/>
            </a:endParaRPr>
          </a:p>
        </p:txBody>
      </p:sp>
      <p:sp>
        <p:nvSpPr>
          <p:cNvPr id="17412" name="矩形 4"/>
          <p:cNvSpPr>
            <a:spLocks noChangeArrowheads="1"/>
          </p:cNvSpPr>
          <p:nvPr/>
        </p:nvSpPr>
        <p:spPr bwMode="auto">
          <a:xfrm>
            <a:off x="381000" y="1600200"/>
            <a:ext cx="8305800" cy="2225675"/>
          </a:xfrm>
          <a:prstGeom prst="rect">
            <a:avLst/>
          </a:prstGeom>
          <a:noFill/>
          <a:ln w="9525">
            <a:noFill/>
            <a:miter lim="800000"/>
            <a:headEnd/>
            <a:tailEnd/>
          </a:ln>
        </p:spPr>
        <p:txBody>
          <a:bodyPr>
            <a:spAutoFit/>
          </a:bodyPr>
          <a:lstStyle/>
          <a:p>
            <a:pPr marL="177800" indent="-177800"/>
            <a:r>
              <a:rPr lang="zh-TW" altLang="en-US" sz="2000" b="1">
                <a:latin typeface="微軟正黑體" pitchFamily="34" charset="-120"/>
                <a:ea typeface="微軟正黑體" pitchFamily="34" charset="-120"/>
              </a:rPr>
              <a:t>自</a:t>
            </a:r>
            <a:r>
              <a:rPr lang="en-US" altLang="zh-TW" sz="2000" b="1">
                <a:latin typeface="微軟正黑體" pitchFamily="34" charset="-120"/>
                <a:ea typeface="微軟正黑體" pitchFamily="34" charset="-120"/>
              </a:rPr>
              <a:t>2011</a:t>
            </a:r>
            <a:r>
              <a:rPr lang="zh-TW" altLang="en-US" sz="2000" b="1">
                <a:latin typeface="微軟正黑體" pitchFamily="34" charset="-120"/>
                <a:ea typeface="微軟正黑體" pitchFamily="34" charset="-120"/>
              </a:rPr>
              <a:t>年推行健康在職先導計劃及其他措施後：</a:t>
            </a:r>
          </a:p>
          <a:p>
            <a:pPr marL="177800" indent="-177800"/>
            <a:endParaRPr lang="en-US" altLang="zh-TW" sz="2000" b="1">
              <a:latin typeface="微軟正黑體" pitchFamily="34" charset="-120"/>
              <a:ea typeface="微軟正黑體" pitchFamily="34" charset="-120"/>
            </a:endParaRPr>
          </a:p>
          <a:p>
            <a:pPr marL="177800" indent="-177800">
              <a:buFont typeface="Wingdings" pitchFamily="2" charset="2"/>
              <a:buChar char="Ø"/>
            </a:pPr>
            <a:r>
              <a:rPr lang="en-US" altLang="zh-TW" sz="2000">
                <a:latin typeface="微軟正黑體" pitchFamily="34" charset="-120"/>
                <a:ea typeface="微軟正黑體" pitchFamily="34" charset="-120"/>
              </a:rPr>
              <a:t>2011</a:t>
            </a:r>
            <a:r>
              <a:rPr lang="zh-TW" altLang="en-US" sz="2000">
                <a:latin typeface="微軟正黑體" pitchFamily="34" charset="-120"/>
                <a:ea typeface="微軟正黑體" pitchFamily="34" charset="-120"/>
              </a:rPr>
              <a:t>年每月平均員工流失率維持於</a:t>
            </a:r>
            <a:r>
              <a:rPr lang="en-US" altLang="zh-TW" sz="2000">
                <a:latin typeface="微軟正黑體" pitchFamily="34" charset="-120"/>
                <a:ea typeface="微軟正黑體" pitchFamily="34" charset="-120"/>
              </a:rPr>
              <a:t>3.3%</a:t>
            </a:r>
            <a:r>
              <a:rPr lang="zh-TW" altLang="en-US" sz="2000">
                <a:latin typeface="微軟正黑體" pitchFamily="34" charset="-120"/>
                <a:ea typeface="微軟正黑體" pitchFamily="34" charset="-120"/>
              </a:rPr>
              <a:t>以下，低於市場流失率；</a:t>
            </a:r>
          </a:p>
          <a:p>
            <a:pPr marL="177800" indent="-177800">
              <a:buFont typeface="Wingdings" pitchFamily="2" charset="2"/>
              <a:buChar char="Ø"/>
            </a:pPr>
            <a:r>
              <a:rPr lang="en-US" altLang="zh-TW" sz="2000">
                <a:latin typeface="微軟正黑體" pitchFamily="34" charset="-120"/>
                <a:ea typeface="微軟正黑體" pitchFamily="34" charset="-120"/>
              </a:rPr>
              <a:t>2011</a:t>
            </a:r>
            <a:r>
              <a:rPr lang="zh-TW" altLang="en-US" sz="2000">
                <a:latin typeface="微軟正黑體" pitchFamily="34" charset="-120"/>
                <a:ea typeface="微軟正黑體" pitchFamily="34" charset="-120"/>
              </a:rPr>
              <a:t>年全年工傷意外個案對比</a:t>
            </a:r>
            <a:r>
              <a:rPr lang="en-US" altLang="zh-TW" sz="2000">
                <a:latin typeface="微軟正黑體" pitchFamily="34" charset="-120"/>
                <a:ea typeface="微軟正黑體" pitchFamily="34" charset="-120"/>
              </a:rPr>
              <a:t>2010</a:t>
            </a:r>
            <a:r>
              <a:rPr lang="zh-TW" altLang="en-US" sz="2000">
                <a:latin typeface="微軟正黑體" pitchFamily="34" charset="-120"/>
                <a:ea typeface="微軟正黑體" pitchFamily="34" charset="-120"/>
              </a:rPr>
              <a:t>年減少</a:t>
            </a:r>
            <a:r>
              <a:rPr lang="en-US" altLang="zh-TW" sz="2000">
                <a:latin typeface="微軟正黑體" pitchFamily="34" charset="-120"/>
                <a:ea typeface="微軟正黑體" pitchFamily="34" charset="-120"/>
              </a:rPr>
              <a:t>19</a:t>
            </a:r>
            <a:r>
              <a:rPr lang="zh-TW" altLang="en-US" sz="2000">
                <a:latin typeface="微軟正黑體" pitchFamily="34" charset="-120"/>
                <a:ea typeface="微軟正黑體" pitchFamily="34" charset="-120"/>
              </a:rPr>
              <a:t>宗 </a:t>
            </a:r>
            <a:r>
              <a:rPr lang="en-US" altLang="zh-TW" sz="2000">
                <a:latin typeface="微軟正黑體" pitchFamily="34" charset="-120"/>
                <a:ea typeface="微軟正黑體" pitchFamily="34" charset="-120"/>
              </a:rPr>
              <a:t>(20.87%)</a:t>
            </a:r>
            <a:r>
              <a:rPr lang="zh-TW" altLang="en-US" sz="2000">
                <a:latin typeface="微軟正黑體" pitchFamily="34" charset="-120"/>
                <a:ea typeface="微軟正黑體" pitchFamily="34" charset="-120"/>
              </a:rPr>
              <a:t>，數字為近十年最少；</a:t>
            </a:r>
            <a:endParaRPr lang="en-US" altLang="zh-TW" sz="2000">
              <a:latin typeface="微軟正黑體" pitchFamily="34" charset="-120"/>
              <a:ea typeface="微軟正黑體" pitchFamily="34" charset="-120"/>
            </a:endParaRPr>
          </a:p>
          <a:p>
            <a:pPr marL="177800" indent="-177800">
              <a:buFont typeface="Wingdings" pitchFamily="2" charset="2"/>
              <a:buChar char="Ø"/>
            </a:pPr>
            <a:r>
              <a:rPr lang="en-US" altLang="zh-TW" sz="2000">
                <a:latin typeface="微軟正黑體" pitchFamily="34" charset="-120"/>
                <a:ea typeface="微軟正黑體" pitchFamily="34" charset="-120"/>
              </a:rPr>
              <a:t>2011</a:t>
            </a:r>
            <a:r>
              <a:rPr lang="zh-TW" altLang="en-US" sz="2000">
                <a:latin typeface="微軟正黑體" pitchFamily="34" charset="-120"/>
                <a:ea typeface="微軟正黑體" pitchFamily="34" charset="-120"/>
              </a:rPr>
              <a:t>年度員工申請病假日數對比</a:t>
            </a:r>
            <a:r>
              <a:rPr lang="en-US" altLang="zh-TW" sz="2000">
                <a:latin typeface="微軟正黑體" pitchFamily="34" charset="-120"/>
                <a:ea typeface="微軟正黑體" pitchFamily="34" charset="-120"/>
              </a:rPr>
              <a:t>2010</a:t>
            </a:r>
            <a:r>
              <a:rPr lang="zh-TW" altLang="en-US" sz="2000">
                <a:latin typeface="微軟正黑體" pitchFamily="34" charset="-120"/>
                <a:ea typeface="微軟正黑體" pitchFamily="34" charset="-120"/>
              </a:rPr>
              <a:t>年減少超過</a:t>
            </a:r>
            <a:r>
              <a:rPr lang="en-US" altLang="zh-TW" sz="2000">
                <a:latin typeface="微軟正黑體" pitchFamily="34" charset="-120"/>
                <a:ea typeface="微軟正黑體" pitchFamily="34" charset="-120"/>
              </a:rPr>
              <a:t>20.27%</a:t>
            </a:r>
          </a:p>
          <a:p>
            <a:pPr marL="177800" indent="-177800">
              <a:buFont typeface="Wingdings" pitchFamily="2" charset="2"/>
              <a:buChar char="Ø"/>
            </a:pPr>
            <a:r>
              <a:rPr lang="zh-TW" altLang="en-US" sz="2000">
                <a:latin typeface="微軟正黑體" pitchFamily="34" charset="-120"/>
                <a:ea typeface="微軟正黑體" pitchFamily="34" charset="-120"/>
              </a:rPr>
              <a:t>亦獲職安局頒發「職業健康大獎－工作壓力管理項目」銅獎</a:t>
            </a:r>
          </a:p>
        </p:txBody>
      </p:sp>
      <p:pic>
        <p:nvPicPr>
          <p:cNvPr id="31749" name="Picture 3" descr="C:\Users\hkw_tso\Documents\Safety Promotion\健康在職計劃\活動一 - 健康推廣日 20101209\Intranet Photo\57.JPG"/>
          <p:cNvPicPr>
            <a:picLocks noChangeAspect="1" noChangeArrowheads="1"/>
          </p:cNvPicPr>
          <p:nvPr/>
        </p:nvPicPr>
        <p:blipFill>
          <a:blip r:embed="rId4" cstate="email"/>
          <a:srcRect/>
          <a:stretch>
            <a:fillRect/>
          </a:stretch>
        </p:blipFill>
        <p:spPr bwMode="auto">
          <a:xfrm>
            <a:off x="1331911" y="3886200"/>
            <a:ext cx="4230995" cy="2819400"/>
          </a:xfrm>
          <a:prstGeom prst="round1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800" y="1066800"/>
            <a:ext cx="2927350" cy="457200"/>
          </a:xfrm>
          <a:prstGeom prst="rect">
            <a:avLst/>
          </a:prstGeom>
        </p:spPr>
        <p:txBody>
          <a:bodyPr wrap="none">
            <a:spAutoFit/>
          </a:bodyPr>
          <a:lstStyle/>
          <a:p>
            <a:pPr>
              <a:defRPr/>
            </a:pPr>
            <a:r>
              <a:rPr lang="zh-TW" altLang="en-US" sz="2400" b="1" dirty="0">
                <a:solidFill>
                  <a:srgbClr val="0070C0"/>
                </a:solidFill>
                <a:effectLst>
                  <a:outerShdw blurRad="38100" dist="38100" dir="2700000" algn="tl">
                    <a:srgbClr val="C0C0C0"/>
                  </a:outerShdw>
                </a:effectLst>
                <a:latin typeface="微軟正黑體" pitchFamily="34" charset="-120"/>
                <a:ea typeface="微軟正黑體" pitchFamily="34" charset="-120"/>
                <a:cs typeface="Arial" charset="0"/>
              </a:rPr>
              <a:t>成果共享－企業得益</a:t>
            </a:r>
          </a:p>
        </p:txBody>
      </p:sp>
      <p:sp>
        <p:nvSpPr>
          <p:cNvPr id="18435"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88EDB2E9-3C68-47A2-9453-C89AF12481EB}" type="slidenum">
              <a:rPr lang="en-US" altLang="zh-TW" smtClean="0"/>
              <a:pPr fontAlgn="base">
                <a:spcBef>
                  <a:spcPct val="0"/>
                </a:spcBef>
                <a:spcAft>
                  <a:spcPct val="0"/>
                </a:spcAft>
              </a:pPr>
              <a:t>16</a:t>
            </a:fld>
            <a:r>
              <a:rPr altLang="en-US" smtClean="0"/>
              <a:t> 頁</a:t>
            </a:r>
            <a:endParaRPr lang="en-US" smtClean="0"/>
          </a:p>
        </p:txBody>
      </p:sp>
      <p:graphicFrame>
        <p:nvGraphicFramePr>
          <p:cNvPr id="19" name="資料庫圖表 18"/>
          <p:cNvGraphicFramePr/>
          <p:nvPr/>
        </p:nvGraphicFramePr>
        <p:xfrm>
          <a:off x="914400" y="1219200"/>
          <a:ext cx="77724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IMG_9126.JPG"/>
          <p:cNvPicPr>
            <a:picLocks noChangeAspect="1"/>
          </p:cNvPicPr>
          <p:nvPr/>
        </p:nvPicPr>
        <p:blipFill>
          <a:blip r:embed="rId3" cstate="print"/>
          <a:srcRect/>
          <a:stretch>
            <a:fillRect/>
          </a:stretch>
        </p:blipFill>
        <p:spPr>
          <a:xfrm>
            <a:off x="0" y="2057400"/>
            <a:ext cx="9144000" cy="3810000"/>
          </a:xfrm>
          <a:prstGeom prst="rect">
            <a:avLst/>
          </a:prstGeom>
          <a:ln>
            <a:noFill/>
          </a:ln>
          <a:effectLst>
            <a:outerShdw blurRad="292100" dist="139700" dir="2700000" algn="tl" rotWithShape="0">
              <a:srgbClr val="333333">
                <a:alpha val="65000"/>
              </a:srgbClr>
            </a:outerShdw>
          </a:effectLst>
        </p:spPr>
      </p:pic>
      <p:sp>
        <p:nvSpPr>
          <p:cNvPr id="19459" name="投影片編號版面配置區 10"/>
          <p:cNvSpPr txBox="1">
            <a:spLocks noGrp="1"/>
          </p:cNvSpPr>
          <p:nvPr/>
        </p:nvSpPr>
        <p:spPr bwMode="auto">
          <a:xfrm>
            <a:off x="0" y="6494463"/>
            <a:ext cx="2133600" cy="363537"/>
          </a:xfrm>
          <a:prstGeom prst="rect">
            <a:avLst/>
          </a:prstGeom>
          <a:noFill/>
          <a:ln w="9525">
            <a:noFill/>
            <a:miter lim="800000"/>
            <a:headEnd/>
            <a:tailEnd/>
          </a:ln>
        </p:spPr>
        <p:txBody>
          <a:bodyPr anchor="ctr"/>
          <a:lstStyle/>
          <a:p>
            <a:r>
              <a:rPr kumimoji="0" lang="zh-TW" altLang="en-US" sz="1200">
                <a:latin typeface="Times New Roman" pitchFamily="18" charset="0"/>
                <a:ea typeface="標楷體" pitchFamily="65" charset="-120"/>
                <a:cs typeface="Times New Roman" pitchFamily="18" charset="0"/>
              </a:rPr>
              <a:t>第 </a:t>
            </a:r>
            <a:fld id="{7414E34B-700F-4259-A8B0-84281A81A2E5}" type="slidenum">
              <a:rPr kumimoji="0" lang="en-US" altLang="zh-TW" sz="1200">
                <a:latin typeface="Times New Roman" pitchFamily="18" charset="0"/>
                <a:ea typeface="標楷體" pitchFamily="65" charset="-120"/>
                <a:cs typeface="Times New Roman" pitchFamily="18" charset="0"/>
              </a:rPr>
              <a:pPr/>
              <a:t>17</a:t>
            </a:fld>
            <a:r>
              <a:rPr kumimoji="0" lang="zh-TW" altLang="en-US" sz="1200">
                <a:latin typeface="Times New Roman" pitchFamily="18" charset="0"/>
                <a:ea typeface="標楷體" pitchFamily="65" charset="-120"/>
                <a:cs typeface="Times New Roman" pitchFamily="18" charset="0"/>
              </a:rPr>
              <a:t> 頁</a:t>
            </a:r>
            <a:endParaRPr kumimoji="0" lang="en-US" sz="1200">
              <a:latin typeface="Times New Roman" pitchFamily="18" charset="0"/>
              <a:ea typeface="標楷體" pitchFamily="65" charset="-120"/>
              <a:cs typeface="Times New Roman" pitchFamily="18" charset="0"/>
            </a:endParaRPr>
          </a:p>
        </p:txBody>
      </p:sp>
      <p:sp>
        <p:nvSpPr>
          <p:cNvPr id="5" name="Title 1"/>
          <p:cNvSpPr>
            <a:spLocks noGrp="1"/>
          </p:cNvSpPr>
          <p:nvPr>
            <p:ph type="title" idx="4294967295"/>
          </p:nvPr>
        </p:nvSpPr>
        <p:spPr>
          <a:xfrm>
            <a:off x="533400" y="1219200"/>
            <a:ext cx="5105400" cy="1143000"/>
          </a:xfrm>
        </p:spPr>
        <p:txBody>
          <a:bodyPr anchor="t">
            <a:normAutofit/>
          </a:bodyPr>
          <a:lstStyle/>
          <a:p>
            <a:pPr eaLnBrk="1" hangingPunct="1">
              <a:defRPr/>
            </a:pPr>
            <a:r>
              <a:rPr altLang="en-US" sz="4400" smtClean="0">
                <a:effectLst>
                  <a:outerShdw blurRad="38100" dist="38100" dir="2700000" algn="tl">
                    <a:srgbClr val="C0C0C0"/>
                  </a:outerShdw>
                </a:effectLst>
                <a:latin typeface="微軟正黑體" pitchFamily="34" charset="-120"/>
                <a:ea typeface="微軟正黑體" pitchFamily="34" charset="-120"/>
              </a:rPr>
              <a:t>總結</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0094B50A-2B05-47E8-AB42-46287BA1769D}" type="slidenum">
              <a:rPr lang="en-US" altLang="zh-TW" smtClean="0"/>
              <a:pPr fontAlgn="base">
                <a:spcBef>
                  <a:spcPct val="0"/>
                </a:spcBef>
                <a:spcAft>
                  <a:spcPct val="0"/>
                </a:spcAft>
              </a:pPr>
              <a:t>2</a:t>
            </a:fld>
            <a:r>
              <a:rPr altLang="en-US" smtClean="0"/>
              <a:t> 頁</a:t>
            </a:r>
            <a:endParaRPr lang="en-US" smtClean="0"/>
          </a:p>
        </p:txBody>
      </p:sp>
      <p:sp>
        <p:nvSpPr>
          <p:cNvPr id="18435" name="Rectangle 1"/>
          <p:cNvSpPr>
            <a:spLocks noChangeArrowheads="1"/>
          </p:cNvSpPr>
          <p:nvPr/>
        </p:nvSpPr>
        <p:spPr bwMode="auto">
          <a:xfrm>
            <a:off x="228600" y="2317750"/>
            <a:ext cx="4343400" cy="3016250"/>
          </a:xfrm>
          <a:prstGeom prst="rect">
            <a:avLst/>
          </a:prstGeom>
          <a:noFill/>
          <a:ln w="9525">
            <a:noFill/>
            <a:miter lim="800000"/>
            <a:headEnd/>
            <a:tailEnd/>
          </a:ln>
        </p:spPr>
        <p:txBody>
          <a:bodyPr lIns="0" tIns="0" rIns="0" bIns="0">
            <a:spAutoFit/>
          </a:bodyPr>
          <a:lstStyle/>
          <a:p>
            <a:pPr defTabSz="1236663" eaLnBrk="0" hangingPunct="0">
              <a:defRPr/>
            </a:pPr>
            <a:r>
              <a:rPr lang="zh-TW" altLang="en-US" sz="4000" dirty="0">
                <a:effectLst>
                  <a:outerShdw blurRad="38100" dist="38100" dir="2700000" algn="tl">
                    <a:srgbClr val="000000">
                      <a:alpha val="43137"/>
                    </a:srgbClr>
                  </a:outerShdw>
                </a:effectLst>
                <a:latin typeface="+mj-ea"/>
                <a:ea typeface="+mj-ea"/>
                <a:cs typeface="Arial" pitchFamily="34" charset="0"/>
              </a:rPr>
              <a:t>南豐集團</a:t>
            </a:r>
            <a:endParaRPr lang="en-US" altLang="zh-TW" sz="900" b="1" i="1" dirty="0">
              <a:effectLst>
                <a:outerShdw blurRad="38100" dist="38100" dir="2700000" algn="tl">
                  <a:srgbClr val="000000">
                    <a:alpha val="43137"/>
                  </a:srgbClr>
                </a:outerShdw>
              </a:effectLst>
              <a:latin typeface="+mj-ea"/>
              <a:ea typeface="+mj-ea"/>
              <a:cs typeface="Arial" pitchFamily="34" charset="0"/>
            </a:endParaRPr>
          </a:p>
          <a:p>
            <a:pPr eaLnBrk="0" hangingPunct="0">
              <a:lnSpc>
                <a:spcPct val="150000"/>
              </a:lnSpc>
              <a:defRPr/>
            </a:pPr>
            <a:r>
              <a:rPr lang="zh-TW" altLang="en-US" sz="2000" dirty="0">
                <a:latin typeface="+mj-ea"/>
                <a:ea typeface="+mj-ea"/>
                <a:cs typeface="Arial" pitchFamily="34" charset="0"/>
              </a:rPr>
              <a:t>發展優質地產項目和提供優質服務，</a:t>
            </a:r>
            <a:endParaRPr lang="en-US" altLang="zh-TW" sz="2000" dirty="0">
              <a:latin typeface="+mj-ea"/>
              <a:ea typeface="+mj-ea"/>
              <a:cs typeface="Arial" pitchFamily="34" charset="0"/>
            </a:endParaRPr>
          </a:p>
          <a:p>
            <a:pPr eaLnBrk="0" hangingPunct="0">
              <a:lnSpc>
                <a:spcPct val="150000"/>
              </a:lnSpc>
              <a:defRPr/>
            </a:pPr>
            <a:r>
              <a:rPr lang="zh-TW" altLang="en-US" sz="2000" dirty="0">
                <a:latin typeface="+mj-ea"/>
                <a:ea typeface="+mj-ea"/>
                <a:cs typeface="Arial" pitchFamily="34" charset="0"/>
              </a:rPr>
              <a:t>以滿足不同市場層面的獨特需要，</a:t>
            </a:r>
            <a:endParaRPr lang="en-US" altLang="zh-TW" sz="2000" dirty="0">
              <a:latin typeface="+mj-ea"/>
              <a:ea typeface="+mj-ea"/>
              <a:cs typeface="Arial" pitchFamily="34" charset="0"/>
            </a:endParaRPr>
          </a:p>
          <a:p>
            <a:pPr eaLnBrk="0" hangingPunct="0">
              <a:lnSpc>
                <a:spcPct val="150000"/>
              </a:lnSpc>
              <a:defRPr/>
            </a:pPr>
            <a:r>
              <a:rPr lang="zh-TW" altLang="en-US" sz="2000" dirty="0">
                <a:latin typeface="+mj-ea"/>
                <a:ea typeface="+mj-ea"/>
                <a:cs typeface="Arial" pitchFamily="34" charset="0"/>
              </a:rPr>
              <a:t>從而為整個社會作出貢獻，</a:t>
            </a:r>
            <a:endParaRPr lang="en-US" altLang="zh-TW" sz="2000" dirty="0">
              <a:latin typeface="+mj-ea"/>
              <a:ea typeface="+mj-ea"/>
              <a:cs typeface="Arial" pitchFamily="34" charset="0"/>
            </a:endParaRPr>
          </a:p>
          <a:p>
            <a:pPr eaLnBrk="0" hangingPunct="0">
              <a:lnSpc>
                <a:spcPct val="150000"/>
              </a:lnSpc>
              <a:defRPr/>
            </a:pPr>
            <a:r>
              <a:rPr lang="zh-TW" altLang="en-US" sz="2000" dirty="0">
                <a:latin typeface="+mj-ea"/>
                <a:ea typeface="+mj-ea"/>
                <a:cs typeface="Arial" pitchFamily="34" charset="0"/>
              </a:rPr>
              <a:t>達致長遠</a:t>
            </a:r>
            <a:r>
              <a:rPr lang="zh-TW" altLang="en-US" sz="2000" b="1" dirty="0">
                <a:solidFill>
                  <a:srgbClr val="00B050"/>
                </a:solidFill>
                <a:effectLst>
                  <a:outerShdw blurRad="38100" dist="38100" dir="2700000" algn="tl">
                    <a:srgbClr val="000000">
                      <a:alpha val="43137"/>
                    </a:srgbClr>
                  </a:outerShdw>
                </a:effectLst>
                <a:latin typeface="+mj-ea"/>
                <a:ea typeface="+mj-ea"/>
                <a:cs typeface="Arial" pitchFamily="34" charset="0"/>
              </a:rPr>
              <a:t>可持續發展</a:t>
            </a:r>
            <a:r>
              <a:rPr lang="zh-TW" altLang="en-US" sz="2000" dirty="0">
                <a:latin typeface="+mj-ea"/>
                <a:ea typeface="+mj-ea"/>
                <a:cs typeface="Arial" pitchFamily="34" charset="0"/>
              </a:rPr>
              <a:t>，</a:t>
            </a:r>
            <a:endParaRPr lang="en-US" altLang="zh-TW" sz="2000" dirty="0">
              <a:latin typeface="+mj-ea"/>
              <a:ea typeface="+mj-ea"/>
              <a:cs typeface="Arial" pitchFamily="34" charset="0"/>
            </a:endParaRPr>
          </a:p>
          <a:p>
            <a:pPr eaLnBrk="0" hangingPunct="0">
              <a:lnSpc>
                <a:spcPct val="150000"/>
              </a:lnSpc>
              <a:defRPr/>
            </a:pPr>
            <a:r>
              <a:rPr lang="zh-TW" altLang="en-US" sz="2000" dirty="0">
                <a:latin typeface="+mj-ea"/>
                <a:ea typeface="+mj-ea"/>
                <a:cs typeface="Arial" pitchFamily="34" charset="0"/>
              </a:rPr>
              <a:t>促進中國及香港經濟健康成長。</a:t>
            </a:r>
            <a:endParaRPr lang="en-US" altLang="zh-TW" sz="2000" dirty="0">
              <a:latin typeface="+mj-ea"/>
              <a:ea typeface="+mj-ea"/>
              <a:cs typeface="Arial" pitchFamily="34" charset="0"/>
            </a:endParaRPr>
          </a:p>
        </p:txBody>
      </p:sp>
      <p:pic>
        <p:nvPicPr>
          <p:cNvPr id="12292" name="Picture 9" descr="\\Svr109\home\Common\LOGO\Nan Fung Logo_20030708.JPG"/>
          <p:cNvPicPr>
            <a:picLocks noChangeAspect="1" noChangeArrowheads="1"/>
          </p:cNvPicPr>
          <p:nvPr/>
        </p:nvPicPr>
        <p:blipFill>
          <a:blip r:embed="rId4" cstate="print"/>
          <a:srcRect/>
          <a:stretch>
            <a:fillRect/>
          </a:stretch>
        </p:blipFill>
        <p:spPr bwMode="auto">
          <a:xfrm>
            <a:off x="3886200" y="1055688"/>
            <a:ext cx="1447800" cy="1885950"/>
          </a:xfrm>
          <a:prstGeom prst="rect">
            <a:avLst/>
          </a:prstGeom>
          <a:noFill/>
          <a:ln w="9525">
            <a:noFill/>
            <a:miter lim="800000"/>
            <a:headEnd/>
            <a:tailEnd/>
          </a:ln>
        </p:spPr>
      </p:pic>
      <p:sp>
        <p:nvSpPr>
          <p:cNvPr id="5" name="Rectangle 1"/>
          <p:cNvSpPr>
            <a:spLocks noChangeArrowheads="1"/>
          </p:cNvSpPr>
          <p:nvPr/>
        </p:nvSpPr>
        <p:spPr bwMode="auto">
          <a:xfrm>
            <a:off x="3657600" y="2133600"/>
            <a:ext cx="5257800" cy="3113088"/>
          </a:xfrm>
          <a:prstGeom prst="rect">
            <a:avLst/>
          </a:prstGeom>
          <a:noFill/>
          <a:ln w="9525">
            <a:noFill/>
            <a:miter lim="800000"/>
            <a:headEnd/>
            <a:tailEnd/>
          </a:ln>
        </p:spPr>
        <p:txBody>
          <a:bodyPr>
            <a:spAutoFit/>
          </a:bodyPr>
          <a:lstStyle/>
          <a:p>
            <a:pPr algn="r" defTabSz="1236663" eaLnBrk="0" hangingPunct="0">
              <a:defRPr/>
            </a:pPr>
            <a:r>
              <a:rPr lang="zh-TW" altLang="zh-TW" sz="4000" dirty="0">
                <a:effectLst>
                  <a:outerShdw blurRad="38100" dist="38100" dir="2700000" algn="tl">
                    <a:srgbClr val="C0C0C0"/>
                  </a:outerShdw>
                </a:effectLst>
                <a:latin typeface="微軟正黑體" pitchFamily="34" charset="-120"/>
                <a:ea typeface="微軟正黑體" pitchFamily="34" charset="-120"/>
                <a:cs typeface="Arial" charset="0"/>
              </a:rPr>
              <a:t>南豐集團</a:t>
            </a:r>
            <a:endParaRPr lang="en-US" altLang="zh-TW" sz="4000" dirty="0">
              <a:effectLst>
                <a:outerShdw blurRad="38100" dist="38100" dir="2700000" algn="tl">
                  <a:srgbClr val="C0C0C0"/>
                </a:outerShdw>
              </a:effectLst>
              <a:latin typeface="微軟正黑體" pitchFamily="34" charset="-120"/>
              <a:ea typeface="微軟正黑體" pitchFamily="34" charset="-120"/>
              <a:cs typeface="Arial" charset="0"/>
            </a:endParaRPr>
          </a:p>
          <a:p>
            <a:pPr algn="r" defTabSz="1236663" eaLnBrk="0" hangingPunct="0">
              <a:defRPr/>
            </a:pPr>
            <a:r>
              <a:rPr lang="zh-TW" altLang="en-US" sz="4000" dirty="0">
                <a:effectLst>
                  <a:outerShdw blurRad="38100" dist="38100" dir="2700000" algn="tl">
                    <a:srgbClr val="C0C0C0"/>
                  </a:outerShdw>
                </a:effectLst>
                <a:latin typeface="微軟正黑體" pitchFamily="34" charset="-120"/>
                <a:ea typeface="微軟正黑體" pitchFamily="34" charset="-120"/>
                <a:cs typeface="Arial" charset="0"/>
              </a:rPr>
              <a:t>物業管理部</a:t>
            </a:r>
            <a:endParaRPr lang="en-US" altLang="zh-TW" sz="900" b="1" i="1" dirty="0">
              <a:effectLst>
                <a:outerShdw blurRad="38100" dist="38100" dir="2700000" algn="tl">
                  <a:srgbClr val="C0C0C0"/>
                </a:outerShdw>
              </a:effectLst>
              <a:latin typeface="微軟正黑體" pitchFamily="34" charset="-120"/>
              <a:ea typeface="微軟正黑體" pitchFamily="34" charset="-120"/>
              <a:cs typeface="Arial" charset="0"/>
            </a:endParaRPr>
          </a:p>
          <a:p>
            <a:pPr algn="r" defTabSz="1236663" eaLnBrk="0" hangingPunct="0">
              <a:lnSpc>
                <a:spcPct val="150000"/>
              </a:lnSpc>
              <a:defRPr/>
            </a:pPr>
            <a:r>
              <a:rPr lang="zh-TW" altLang="en-US" sz="2000" dirty="0">
                <a:latin typeface="微軟正黑體" pitchFamily="34" charset="-120"/>
                <a:ea typeface="微軟正黑體" pitchFamily="34" charset="-120"/>
                <a:cs typeface="Arial" charset="0"/>
              </a:rPr>
              <a:t>轄下四間物業管理公司，</a:t>
            </a:r>
            <a:endParaRPr lang="en-US" altLang="zh-TW" sz="2000" dirty="0">
              <a:latin typeface="微軟正黑體" pitchFamily="34" charset="-120"/>
              <a:ea typeface="微軟正黑體" pitchFamily="34" charset="-120"/>
              <a:cs typeface="Arial" charset="0"/>
            </a:endParaRPr>
          </a:p>
          <a:p>
            <a:pPr algn="r" defTabSz="1236663" eaLnBrk="0" hangingPunct="0">
              <a:lnSpc>
                <a:spcPct val="150000"/>
              </a:lnSpc>
              <a:defRPr/>
            </a:pPr>
            <a:r>
              <a:rPr lang="zh-TW" altLang="en-US" sz="2000" dirty="0">
                <a:latin typeface="微軟正黑體" pitchFamily="34" charset="-120"/>
                <a:ea typeface="微軟正黑體" pitchFamily="34" charset="-120"/>
                <a:cs typeface="Arial" charset="0"/>
              </a:rPr>
              <a:t>成立迄今已逾 </a:t>
            </a:r>
            <a:r>
              <a:rPr lang="en-US" altLang="zh-TW" sz="2000" dirty="0">
                <a:latin typeface="微軟正黑體" pitchFamily="34" charset="-120"/>
                <a:ea typeface="微軟正黑體" pitchFamily="34" charset="-120"/>
                <a:cs typeface="Arial" charset="0"/>
              </a:rPr>
              <a:t>30</a:t>
            </a:r>
            <a:r>
              <a:rPr lang="zh-TW" altLang="en-US" sz="2000" dirty="0">
                <a:latin typeface="微軟正黑體" pitchFamily="34" charset="-120"/>
                <a:ea typeface="微軟正黑體" pitchFamily="34" charset="-120"/>
                <a:cs typeface="Arial" charset="0"/>
              </a:rPr>
              <a:t> 年，</a:t>
            </a:r>
            <a:endParaRPr lang="en-US" altLang="zh-TW" sz="2000" dirty="0">
              <a:latin typeface="微軟正黑體" pitchFamily="34" charset="-120"/>
              <a:ea typeface="微軟正黑體" pitchFamily="34" charset="-120"/>
              <a:cs typeface="Arial" charset="0"/>
            </a:endParaRPr>
          </a:p>
          <a:p>
            <a:pPr algn="r" defTabSz="1236663" eaLnBrk="0" hangingPunct="0">
              <a:lnSpc>
                <a:spcPct val="150000"/>
              </a:lnSpc>
              <a:defRPr/>
            </a:pPr>
            <a:r>
              <a:rPr lang="zh-TW" altLang="en-US" sz="2000" dirty="0">
                <a:latin typeface="微軟正黑體" pitchFamily="34" charset="-120"/>
                <a:ea typeface="微軟正黑體" pitchFamily="34" charset="-120"/>
                <a:cs typeface="Arial" charset="0"/>
              </a:rPr>
              <a:t>聘用接近 </a:t>
            </a:r>
            <a:r>
              <a:rPr lang="en-US" altLang="zh-TW" sz="2000" dirty="0">
                <a:latin typeface="微軟正黑體" pitchFamily="34" charset="-120"/>
                <a:ea typeface="微軟正黑體" pitchFamily="34" charset="-120"/>
                <a:cs typeface="Arial" charset="0"/>
              </a:rPr>
              <a:t>1,700</a:t>
            </a:r>
            <a:r>
              <a:rPr lang="zh-TW" altLang="en-US" sz="2000" dirty="0">
                <a:latin typeface="微軟正黑體" pitchFamily="34" charset="-120"/>
                <a:ea typeface="微軟正黑體" pitchFamily="34" charset="-120"/>
                <a:cs typeface="Arial" charset="0"/>
              </a:rPr>
              <a:t> 名物業管理人才，</a:t>
            </a:r>
            <a:endParaRPr lang="en-US" altLang="zh-TW" sz="2000" dirty="0">
              <a:latin typeface="微軟正黑體" pitchFamily="34" charset="-120"/>
              <a:ea typeface="微軟正黑體" pitchFamily="34" charset="-120"/>
              <a:cs typeface="Arial" charset="0"/>
            </a:endParaRPr>
          </a:p>
          <a:p>
            <a:pPr algn="r" defTabSz="1236663" eaLnBrk="0" hangingPunct="0">
              <a:lnSpc>
                <a:spcPct val="150000"/>
              </a:lnSpc>
              <a:defRPr/>
            </a:pPr>
            <a:r>
              <a:rPr lang="zh-TW" altLang="en-US" sz="2000" dirty="0">
                <a:latin typeface="微軟正黑體" pitchFamily="34" charset="-120"/>
                <a:ea typeface="微軟正黑體" pitchFamily="34" charset="-120"/>
                <a:cs typeface="Arial" charset="0"/>
              </a:rPr>
              <a:t>管理香港逾 </a:t>
            </a:r>
            <a:r>
              <a:rPr lang="en-US" altLang="zh-TW" sz="2000" dirty="0">
                <a:latin typeface="微軟正黑體" pitchFamily="34" charset="-120"/>
                <a:ea typeface="微軟正黑體" pitchFamily="34" charset="-120"/>
                <a:cs typeface="Arial" charset="0"/>
              </a:rPr>
              <a:t>80</a:t>
            </a:r>
            <a:r>
              <a:rPr lang="zh-TW" altLang="en-US" sz="2000" dirty="0">
                <a:latin typeface="微軟正黑體" pitchFamily="34" charset="-120"/>
                <a:ea typeface="微軟正黑體" pitchFamily="34" charset="-120"/>
                <a:cs typeface="Arial" charset="0"/>
              </a:rPr>
              <a:t> 個不同類型物業。</a:t>
            </a:r>
            <a:endParaRPr lang="en-US" altLang="zh-TW" sz="2000" dirty="0">
              <a:latin typeface="微軟正黑體" pitchFamily="34" charset="-120"/>
              <a:ea typeface="微軟正黑體" pitchFamily="34" charset="-120"/>
              <a:cs typeface="Arial"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24600" y="5943600"/>
            <a:ext cx="2590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15" name="投影片編號版面配置區 10"/>
          <p:cNvSpPr txBox="1">
            <a:spLocks noGrp="1"/>
          </p:cNvSpPr>
          <p:nvPr/>
        </p:nvSpPr>
        <p:spPr bwMode="auto">
          <a:xfrm>
            <a:off x="0" y="6494463"/>
            <a:ext cx="2133600" cy="363537"/>
          </a:xfrm>
          <a:prstGeom prst="rect">
            <a:avLst/>
          </a:prstGeom>
          <a:noFill/>
          <a:ln w="9525">
            <a:noFill/>
            <a:miter lim="800000"/>
            <a:headEnd/>
            <a:tailEnd/>
          </a:ln>
        </p:spPr>
        <p:txBody>
          <a:bodyPr anchor="ctr"/>
          <a:lstStyle/>
          <a:p>
            <a:r>
              <a:rPr kumimoji="0" lang="zh-TW" altLang="en-US" sz="1200">
                <a:latin typeface="Times New Roman" pitchFamily="18" charset="0"/>
                <a:ea typeface="標楷體" pitchFamily="65" charset="-120"/>
                <a:cs typeface="Times New Roman" pitchFamily="18" charset="0"/>
              </a:rPr>
              <a:t>第 </a:t>
            </a:r>
            <a:fld id="{044C8C23-82D8-4C2A-9F80-2D8A072E8813}" type="slidenum">
              <a:rPr kumimoji="0" lang="en-US" altLang="zh-TW" sz="1200">
                <a:latin typeface="Times New Roman" pitchFamily="18" charset="0"/>
                <a:ea typeface="標楷體" pitchFamily="65" charset="-120"/>
                <a:cs typeface="Times New Roman" pitchFamily="18" charset="0"/>
              </a:rPr>
              <a:pPr/>
              <a:t>3</a:t>
            </a:fld>
            <a:r>
              <a:rPr kumimoji="0" lang="zh-TW" altLang="en-US" sz="1200">
                <a:latin typeface="Times New Roman" pitchFamily="18" charset="0"/>
                <a:ea typeface="標楷體" pitchFamily="65" charset="-120"/>
                <a:cs typeface="Times New Roman" pitchFamily="18" charset="0"/>
              </a:rPr>
              <a:t> 頁</a:t>
            </a:r>
            <a:endParaRPr kumimoji="0" lang="en-US" sz="1200">
              <a:latin typeface="Times New Roman" pitchFamily="18" charset="0"/>
              <a:ea typeface="標楷體" pitchFamily="65" charset="-120"/>
              <a:cs typeface="Times New Roman" pitchFamily="18" charset="0"/>
            </a:endParaRPr>
          </a:p>
        </p:txBody>
      </p:sp>
      <p:sp>
        <p:nvSpPr>
          <p:cNvPr id="18435" name="Rectangle 1"/>
          <p:cNvSpPr>
            <a:spLocks noChangeArrowheads="1"/>
          </p:cNvSpPr>
          <p:nvPr/>
        </p:nvSpPr>
        <p:spPr bwMode="auto">
          <a:xfrm>
            <a:off x="609600" y="1219200"/>
            <a:ext cx="8001000" cy="701675"/>
          </a:xfrm>
          <a:prstGeom prst="rect">
            <a:avLst/>
          </a:prstGeom>
          <a:noFill/>
          <a:ln w="9525">
            <a:noFill/>
            <a:miter lim="800000"/>
            <a:headEnd/>
            <a:tailEnd/>
          </a:ln>
        </p:spPr>
        <p:txBody>
          <a:bodyPr>
            <a:spAutoFit/>
          </a:bodyPr>
          <a:lstStyle/>
          <a:p>
            <a:pPr algn="ctr" defTabSz="1236663" eaLnBrk="0" hangingPunct="0">
              <a:defRPr/>
            </a:pPr>
            <a:r>
              <a:rPr lang="zh-TW" altLang="en-US" sz="4000" dirty="0">
                <a:effectLst>
                  <a:outerShdw blurRad="38100" dist="38100" dir="2700000" algn="tl">
                    <a:srgbClr val="000000">
                      <a:alpha val="43137"/>
                    </a:srgbClr>
                  </a:outerShdw>
                </a:effectLst>
                <a:latin typeface="+mj-ea"/>
                <a:ea typeface="+mj-ea"/>
                <a:cs typeface="Arial" pitchFamily="34" charset="0"/>
              </a:rPr>
              <a:t>南豐集團物業管理部</a:t>
            </a:r>
            <a:endParaRPr lang="en-US" altLang="zh-TW" sz="900" b="1" i="1" dirty="0">
              <a:effectLst>
                <a:outerShdw blurRad="38100" dist="38100" dir="2700000" algn="tl">
                  <a:srgbClr val="000000">
                    <a:alpha val="43137"/>
                  </a:srgbClr>
                </a:outerShdw>
              </a:effectLst>
              <a:latin typeface="+mj-ea"/>
              <a:ea typeface="+mj-ea"/>
              <a:cs typeface="Arial" pitchFamily="34" charset="0"/>
            </a:endParaRPr>
          </a:p>
        </p:txBody>
      </p:sp>
      <p:graphicFrame>
        <p:nvGraphicFramePr>
          <p:cNvPr id="9" name="資料庫圖表 8"/>
          <p:cNvGraphicFramePr/>
          <p:nvPr/>
        </p:nvGraphicFramePr>
        <p:xfrm>
          <a:off x="304800" y="1905000"/>
          <a:ext cx="8534400"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資料庫圖表 9"/>
          <p:cNvGraphicFramePr/>
          <p:nvPr/>
        </p:nvGraphicFramePr>
        <p:xfrm>
          <a:off x="304800" y="4267200"/>
          <a:ext cx="8534400" cy="2133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F97D4A6E-C1BC-4E09-BD68-34EF0019F621}" type="slidenum">
              <a:rPr lang="en-US" altLang="zh-TW" smtClean="0"/>
              <a:pPr fontAlgn="base">
                <a:spcBef>
                  <a:spcPct val="0"/>
                </a:spcBef>
                <a:spcAft>
                  <a:spcPct val="0"/>
                </a:spcAft>
              </a:pPr>
              <a:t>4</a:t>
            </a:fld>
            <a:r>
              <a:rPr altLang="en-US" smtClean="0"/>
              <a:t> 頁</a:t>
            </a:r>
            <a:endParaRPr lang="en-US" smtClean="0"/>
          </a:p>
        </p:txBody>
      </p:sp>
      <p:sp>
        <p:nvSpPr>
          <p:cNvPr id="10" name="矩形 9"/>
          <p:cNvSpPr/>
          <p:nvPr/>
        </p:nvSpPr>
        <p:spPr>
          <a:xfrm>
            <a:off x="381000" y="1600200"/>
            <a:ext cx="8305800" cy="1187450"/>
          </a:xfrm>
          <a:prstGeom prst="rect">
            <a:avLst/>
          </a:prstGeom>
          <a:solidFill>
            <a:srgbClr val="FF9900"/>
          </a:solidFill>
        </p:spPr>
        <p:txBody>
          <a:bodyPr>
            <a:spAutoFit/>
          </a:bodyPr>
          <a:lstStyle/>
          <a:p>
            <a:pPr algn="ctr" eaLnBrk="0" hangingPunct="0">
              <a:defRPr/>
            </a:pPr>
            <a:r>
              <a:rPr lang="zh-TW" altLang="en-US" sz="2400" b="1" dirty="0">
                <a:solidFill>
                  <a:prstClr val="black"/>
                </a:solidFill>
                <a:latin typeface="微軟正黑體" pitchFamily="34" charset="-120"/>
                <a:ea typeface="微軟正黑體" pitchFamily="34" charset="-120"/>
                <a:cs typeface="Arial" pitchFamily="34" charset="0"/>
              </a:rPr>
              <a:t>南豐集團本著</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pitchFamily="34" charset="0"/>
              </a:rPr>
              <a:t>「</a:t>
            </a:r>
            <a:r>
              <a:rPr lang="zh-TW" altLang="en-US" sz="2400" b="1" dirty="0">
                <a:solidFill>
                  <a:schemeClr val="bg1"/>
                </a:solidFill>
                <a:effectLst>
                  <a:outerShdw blurRad="38100" dist="38100" dir="2700000" algn="tl">
                    <a:srgbClr val="000000">
                      <a:alpha val="43137"/>
                    </a:srgbClr>
                  </a:outerShdw>
                </a:effectLst>
                <a:latin typeface="華康竹風體W4" pitchFamily="65" charset="-120"/>
                <a:ea typeface="華康竹風體W4" pitchFamily="65" charset="-120"/>
                <a:cs typeface="Arial" pitchFamily="34" charset="0"/>
              </a:rPr>
              <a:t>想到自己，想到對方</a:t>
            </a:r>
            <a:r>
              <a:rPr lang="zh-TW" altLang="en-US" sz="2400" b="1" dirty="0">
                <a:solidFill>
                  <a:schemeClr val="bg1"/>
                </a:solidFill>
                <a:effectLst>
                  <a:outerShdw blurRad="38100" dist="38100" dir="2700000" algn="tl">
                    <a:srgbClr val="000000">
                      <a:alpha val="43137"/>
                    </a:srgbClr>
                  </a:outerShdw>
                </a:effectLst>
                <a:latin typeface="標楷體" pitchFamily="65" charset="-120"/>
                <a:ea typeface="標楷體" pitchFamily="65" charset="-120"/>
                <a:cs typeface="Arial" pitchFamily="34" charset="0"/>
              </a:rPr>
              <a:t>」</a:t>
            </a:r>
            <a:r>
              <a:rPr lang="zh-TW" altLang="en-US" sz="2400" b="1" dirty="0">
                <a:solidFill>
                  <a:prstClr val="black"/>
                </a:solidFill>
                <a:latin typeface="微軟正黑體" pitchFamily="34" charset="-120"/>
                <a:ea typeface="微軟正黑體" pitchFamily="34" charset="-120"/>
                <a:cs typeface="Arial" pitchFamily="34" charset="0"/>
              </a:rPr>
              <a:t>的信念</a:t>
            </a:r>
            <a:endParaRPr lang="en-US" altLang="zh-TW" sz="2400" b="1" dirty="0">
              <a:solidFill>
                <a:prstClr val="black"/>
              </a:solidFill>
              <a:latin typeface="微軟正黑體" pitchFamily="34" charset="-120"/>
              <a:ea typeface="微軟正黑體" pitchFamily="34" charset="-120"/>
              <a:cs typeface="Arial" pitchFamily="34" charset="0"/>
            </a:endParaRPr>
          </a:p>
          <a:p>
            <a:pPr algn="ctr" eaLnBrk="0" hangingPunct="0">
              <a:defRPr/>
            </a:pPr>
            <a:r>
              <a:rPr lang="zh-TW" altLang="en-US" sz="2400" b="1" dirty="0">
                <a:solidFill>
                  <a:prstClr val="black"/>
                </a:solidFill>
                <a:latin typeface="微軟正黑體" pitchFamily="34" charset="-120"/>
                <a:ea typeface="微軟正黑體" pitchFamily="34" charset="-120"/>
                <a:cs typeface="Arial" pitchFamily="34" charset="0"/>
              </a:rPr>
              <a:t>多年來不斷支持推廣健康的活動</a:t>
            </a:r>
            <a:endParaRPr lang="en-US" altLang="zh-TW" sz="2400" b="1" dirty="0">
              <a:solidFill>
                <a:prstClr val="black"/>
              </a:solidFill>
              <a:latin typeface="微軟正黑體" pitchFamily="34" charset="-120"/>
              <a:ea typeface="微軟正黑體" pitchFamily="34" charset="-120"/>
              <a:cs typeface="Arial" pitchFamily="34" charset="0"/>
            </a:endParaRPr>
          </a:p>
          <a:p>
            <a:pPr algn="ctr" eaLnBrk="0" hangingPunct="0">
              <a:defRPr/>
            </a:pPr>
            <a:r>
              <a:rPr lang="zh-TW" altLang="en-US" sz="2400" b="1" dirty="0">
                <a:solidFill>
                  <a:prstClr val="black"/>
                </a:solidFill>
                <a:latin typeface="微軟正黑體" pitchFamily="34" charset="-120"/>
                <a:ea typeface="微軟正黑體" pitchFamily="34" charset="-120"/>
                <a:cs typeface="Arial" pitchFamily="34" charset="0"/>
              </a:rPr>
              <a:t>以求讓員工明白健康的重要性，與公司一起成長，共創佳績</a:t>
            </a:r>
          </a:p>
        </p:txBody>
      </p:sp>
      <p:pic>
        <p:nvPicPr>
          <p:cNvPr id="17412" name="Picture 8" descr="C:\Users\hhy_cheung\Pictures\物業相\SMT翠豐臺\SMT (9).jpg"/>
          <p:cNvPicPr>
            <a:picLocks noChangeAspect="1" noChangeArrowheads="1"/>
          </p:cNvPicPr>
          <p:nvPr/>
        </p:nvPicPr>
        <p:blipFill>
          <a:blip r:embed="rId4" cstate="email"/>
          <a:srcRect/>
          <a:stretch>
            <a:fillRect/>
          </a:stretch>
        </p:blipFill>
        <p:spPr bwMode="auto">
          <a:xfrm>
            <a:off x="2098913" y="2971800"/>
            <a:ext cx="4911487" cy="3276600"/>
          </a:xfrm>
          <a:prstGeom prst="flowChartMultidocumen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F3004EEA-345F-4581-BDE2-83433E8DA3C4}" type="slidenum">
              <a:rPr lang="en-US" altLang="zh-TW" smtClean="0"/>
              <a:pPr fontAlgn="base">
                <a:spcBef>
                  <a:spcPct val="0"/>
                </a:spcBef>
                <a:spcAft>
                  <a:spcPct val="0"/>
                </a:spcAft>
              </a:pPr>
              <a:t>5</a:t>
            </a:fld>
            <a:r>
              <a:rPr altLang="en-US" smtClean="0"/>
              <a:t> 頁</a:t>
            </a:r>
            <a:endParaRPr lang="en-US" smtClean="0"/>
          </a:p>
        </p:txBody>
      </p:sp>
      <p:sp>
        <p:nvSpPr>
          <p:cNvPr id="4" name="矩形 3"/>
          <p:cNvSpPr/>
          <p:nvPr/>
        </p:nvSpPr>
        <p:spPr>
          <a:xfrm>
            <a:off x="457200" y="2422525"/>
            <a:ext cx="4648200" cy="3444875"/>
          </a:xfrm>
          <a:prstGeom prst="rect">
            <a:avLst/>
          </a:prstGeom>
        </p:spPr>
        <p:txBody>
          <a:bodyPr>
            <a:spAutoFit/>
          </a:bodyPr>
          <a:lstStyle/>
          <a:p>
            <a:pPr algn="just" eaLnBrk="0" hangingPunct="0">
              <a:lnSpc>
                <a:spcPts val="3300"/>
              </a:lnSpc>
              <a:defRPr/>
            </a:pPr>
            <a:r>
              <a:rPr lang="zh-TW" altLang="en-US" sz="2400" dirty="0">
                <a:latin typeface="+mj-ea"/>
                <a:ea typeface="+mj-ea"/>
                <a:cs typeface="Arial" pitchFamily="34" charset="0"/>
              </a:rPr>
              <a:t>現今</a:t>
            </a:r>
            <a:r>
              <a:rPr lang="zh-TW" altLang="zh-TW" sz="2400" dirty="0">
                <a:latin typeface="+mj-ea"/>
                <a:ea typeface="+mj-ea"/>
                <a:cs typeface="Arial" pitchFamily="34" charset="0"/>
              </a:rPr>
              <a:t>物業管理</a:t>
            </a:r>
            <a:r>
              <a:rPr lang="zh-TW" altLang="en-US" sz="2400" dirty="0">
                <a:latin typeface="+mj-ea"/>
                <a:ea typeface="+mj-ea"/>
                <a:cs typeface="Arial" pitchFamily="34" charset="0"/>
              </a:rPr>
              <a:t>行業</a:t>
            </a:r>
            <a:r>
              <a:rPr lang="zh-TW" altLang="zh-TW" sz="2400" dirty="0">
                <a:latin typeface="+mj-ea"/>
                <a:ea typeface="+mj-ea"/>
                <a:cs typeface="Arial" pitchFamily="34" charset="0"/>
              </a:rPr>
              <a:t>講求的不只是向業戶提供優質的服務水平，建立</a:t>
            </a:r>
            <a:r>
              <a:rPr lang="zh-TW" altLang="en-US" sz="2400" dirty="0">
                <a:latin typeface="+mj-ea"/>
                <a:ea typeface="+mj-ea"/>
                <a:cs typeface="Arial" pitchFamily="34" charset="0"/>
              </a:rPr>
              <a:t>一個</a:t>
            </a:r>
            <a:r>
              <a:rPr lang="zh-TW" altLang="zh-TW" sz="2400" dirty="0">
                <a:latin typeface="+mj-ea"/>
                <a:ea typeface="+mj-ea"/>
                <a:cs typeface="Arial" pitchFamily="34" charset="0"/>
              </a:rPr>
              <a:t>安全、穩定及平衡身心健康的工作環境亦是現今成就超卓管理服務的重要一環。</a:t>
            </a:r>
            <a:r>
              <a:rPr lang="zh-TW" altLang="en-US" sz="2400" dirty="0">
                <a:latin typeface="+mj-ea"/>
                <a:ea typeface="+mj-ea"/>
                <a:cs typeface="Arial" pitchFamily="34" charset="0"/>
              </a:rPr>
              <a:t>為員工建構健康快樂工作間，</a:t>
            </a:r>
            <a:r>
              <a:rPr lang="zh-TW" altLang="en-US" sz="2400" b="1" dirty="0">
                <a:solidFill>
                  <a:srgbClr val="00B050"/>
                </a:solidFill>
                <a:effectLst>
                  <a:outerShdw blurRad="38100" dist="38100" dir="2700000" algn="tl">
                    <a:srgbClr val="000000">
                      <a:alpha val="43137"/>
                    </a:srgbClr>
                  </a:outerShdw>
                </a:effectLst>
                <a:latin typeface="+mj-ea"/>
                <a:ea typeface="+mj-ea"/>
                <a:cs typeface="Arial" pitchFamily="34" charset="0"/>
              </a:rPr>
              <a:t>員工以正面態度回應顧客的需求，自然可提高工作效率，促進公司生產力</a:t>
            </a:r>
            <a:r>
              <a:rPr lang="zh-TW" altLang="en-US" sz="2400" dirty="0">
                <a:latin typeface="+mj-ea"/>
                <a:ea typeface="+mj-ea"/>
                <a:cs typeface="Arial" pitchFamily="34" charset="0"/>
              </a:rPr>
              <a:t>。</a:t>
            </a:r>
            <a:endParaRPr lang="en-US" altLang="zh-TW" sz="2400" dirty="0">
              <a:latin typeface="+mj-ea"/>
              <a:ea typeface="+mj-ea"/>
              <a:cs typeface="Arial" pitchFamily="34" charset="0"/>
            </a:endParaRPr>
          </a:p>
        </p:txBody>
      </p:sp>
      <p:sp>
        <p:nvSpPr>
          <p:cNvPr id="6" name="矩形 5"/>
          <p:cNvSpPr/>
          <p:nvPr/>
        </p:nvSpPr>
        <p:spPr>
          <a:xfrm>
            <a:off x="457200" y="1668463"/>
            <a:ext cx="3365500" cy="523875"/>
          </a:xfrm>
          <a:prstGeom prst="rect">
            <a:avLst/>
          </a:prstGeom>
        </p:spPr>
        <p:txBody>
          <a:bodyPr wrap="none">
            <a:spAutoFit/>
          </a:bodyPr>
          <a:lstStyle/>
          <a:p>
            <a:pPr>
              <a:defRPr/>
            </a:pPr>
            <a:r>
              <a:rPr lang="zh-TW" altLang="en-US" sz="2800" b="1" spc="300"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rPr>
              <a:t>視員工為寶貴資產</a:t>
            </a:r>
          </a:p>
        </p:txBody>
      </p:sp>
      <p:pic>
        <p:nvPicPr>
          <p:cNvPr id="21510" name="Picture 6" descr="C:\Users\hkw_tso\Documents\Annual Dinner 2011\AD 2012\管理團隊\DSC00771.JPG"/>
          <p:cNvPicPr>
            <a:picLocks noChangeAspect="1" noChangeArrowheads="1"/>
          </p:cNvPicPr>
          <p:nvPr/>
        </p:nvPicPr>
        <p:blipFill>
          <a:blip r:embed="rId4" cstate="email"/>
          <a:srcRect/>
          <a:stretch>
            <a:fillRect/>
          </a:stretch>
        </p:blipFill>
        <p:spPr bwMode="auto">
          <a:xfrm>
            <a:off x="5486400" y="1981200"/>
            <a:ext cx="3432175" cy="3962400"/>
          </a:xfrm>
          <a:prstGeom prst="roundRect">
            <a:avLst>
              <a:gd name="adj" fmla="val 7939"/>
            </a:avLst>
          </a:prstGeom>
          <a:ln>
            <a:noFill/>
          </a:ln>
          <a:effectLst>
            <a:outerShdw blurRad="292100" dist="139700" dir="2700000" algn="tl" rotWithShape="0">
              <a:srgbClr val="333333">
                <a:alpha val="65000"/>
              </a:srgbClr>
            </a:outerShdw>
          </a:effectLst>
        </p:spPr>
      </p:pic>
      <p:sp>
        <p:nvSpPr>
          <p:cNvPr id="9" name="Title 1"/>
          <p:cNvSpPr>
            <a:spLocks noGrp="1"/>
          </p:cNvSpPr>
          <p:nvPr>
            <p:ph type="title"/>
          </p:nvPr>
        </p:nvSpPr>
        <p:spPr>
          <a:xfrm rot="791754">
            <a:off x="4421188" y="1350963"/>
            <a:ext cx="2557462" cy="573087"/>
          </a:xfrm>
        </p:spPr>
        <p:txBody>
          <a:bodyPr lIns="0" tIns="0" rIns="0" bIns="0">
            <a:noAutofit/>
          </a:bodyPr>
          <a:lstStyle/>
          <a:p>
            <a:pPr>
              <a:defRPr/>
            </a:pPr>
            <a:r>
              <a:rPr altLang="en-US" dirty="0" err="1" smtClean="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rPr>
              <a:t>為何參與</a:t>
            </a:r>
            <a:r>
              <a:rPr altLang="en-US" dirty="0" smtClean="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rPr>
              <a:t>計劃</a:t>
            </a:r>
            <a:r>
              <a:rPr lang="en-US" altLang="zh-TW" dirty="0" smtClean="0">
                <a:solidFill>
                  <a:schemeClr val="tx1">
                    <a:lumMod val="65000"/>
                    <a:lumOff val="35000"/>
                  </a:schemeClr>
                </a:solidFill>
                <a:effectLst>
                  <a:outerShdw blurRad="38100" dist="38100" dir="2700000" algn="tl">
                    <a:srgbClr val="000000">
                      <a:alpha val="43137"/>
                    </a:srgbClr>
                  </a:outerShdw>
                </a:effectLst>
                <a:latin typeface="微軟正黑體" pitchFamily="34" charset="-120"/>
              </a:rPr>
              <a:t>?</a:t>
            </a:r>
            <a:endParaRPr altLang="en-US" dirty="0" smtClean="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0" name="Title 1"/>
          <p:cNvSpPr txBox="1">
            <a:spLocks/>
          </p:cNvSpPr>
          <p:nvPr/>
        </p:nvSpPr>
        <p:spPr bwMode="auto">
          <a:xfrm rot="791754">
            <a:off x="6121400" y="1341438"/>
            <a:ext cx="2182813" cy="395287"/>
          </a:xfrm>
          <a:prstGeom prst="rect">
            <a:avLst/>
          </a:prstGeom>
          <a:noFill/>
          <a:ln w="9525">
            <a:noFill/>
            <a:miter lim="800000"/>
            <a:headEnd/>
            <a:tailEnd/>
          </a:ln>
        </p:spPr>
        <p:txBody>
          <a:bodyPr lIns="0" tIns="0" rIns="0" bIns="0"/>
          <a:lstStyle/>
          <a:p>
            <a:pPr>
              <a:defRPr/>
            </a:pPr>
            <a:r>
              <a:rPr kumimoji="0" lang="zh-TW" altLang="en-US" sz="24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rPr>
              <a:t>為何參與計劃</a:t>
            </a:r>
            <a:r>
              <a:rPr kumimoji="0" lang="en-US" altLang="zh-TW" sz="24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rPr>
              <a:t>?</a:t>
            </a:r>
            <a:endParaRPr kumimoji="0" lang="zh-TW" altLang="en-US" sz="24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11" name="Title 1"/>
          <p:cNvSpPr txBox="1">
            <a:spLocks/>
          </p:cNvSpPr>
          <p:nvPr/>
        </p:nvSpPr>
        <p:spPr bwMode="auto">
          <a:xfrm rot="791754">
            <a:off x="7405688" y="1276350"/>
            <a:ext cx="1876425" cy="342900"/>
          </a:xfrm>
          <a:prstGeom prst="rect">
            <a:avLst/>
          </a:prstGeom>
          <a:noFill/>
          <a:ln w="9525">
            <a:noFill/>
            <a:miter lim="800000"/>
            <a:headEnd/>
            <a:tailEnd/>
          </a:ln>
        </p:spPr>
        <p:txBody>
          <a:bodyPr lIns="0" tIns="0" rIns="0" bIns="0"/>
          <a:lstStyle/>
          <a:p>
            <a:pPr>
              <a:defRPr/>
            </a:pPr>
            <a:r>
              <a:rPr kumimoji="0" lang="zh-TW" altLang="en-US" sz="20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rPr>
              <a:t>為何參與計劃</a:t>
            </a:r>
            <a:r>
              <a:rPr kumimoji="0" lang="en-US" altLang="zh-TW" sz="20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rPr>
              <a:t>?</a:t>
            </a:r>
            <a:endParaRPr kumimoji="0" lang="zh-TW" altLang="en-US" sz="20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12" name="Title 1"/>
          <p:cNvSpPr txBox="1">
            <a:spLocks/>
          </p:cNvSpPr>
          <p:nvPr/>
        </p:nvSpPr>
        <p:spPr bwMode="auto">
          <a:xfrm rot="791754">
            <a:off x="5791200" y="4851400"/>
            <a:ext cx="490538" cy="431800"/>
          </a:xfrm>
          <a:prstGeom prst="rect">
            <a:avLst/>
          </a:prstGeom>
          <a:noFill/>
          <a:ln w="9525">
            <a:noFill/>
            <a:miter lim="800000"/>
            <a:headEnd/>
            <a:tailEnd/>
          </a:ln>
        </p:spPr>
        <p:txBody>
          <a:bodyPr lIns="0" tIns="0" rIns="0" bIns="0"/>
          <a:lstStyle/>
          <a:p>
            <a:pPr algn="ctr">
              <a:defRPr/>
            </a:pPr>
            <a:r>
              <a:rPr kumimoji="0" lang="en-US" altLang="zh-TW" sz="32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rPr>
              <a:t>?</a:t>
            </a:r>
            <a:endParaRPr kumimoji="0" lang="zh-TW" altLang="en-US" sz="32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13" name="Title 1"/>
          <p:cNvSpPr txBox="1">
            <a:spLocks/>
          </p:cNvSpPr>
          <p:nvPr/>
        </p:nvSpPr>
        <p:spPr bwMode="auto">
          <a:xfrm rot="791754">
            <a:off x="6291263" y="4470400"/>
            <a:ext cx="490537" cy="431800"/>
          </a:xfrm>
          <a:prstGeom prst="rect">
            <a:avLst/>
          </a:prstGeom>
          <a:noFill/>
          <a:ln w="9525">
            <a:noFill/>
            <a:miter lim="800000"/>
            <a:headEnd/>
            <a:tailEnd/>
          </a:ln>
        </p:spPr>
        <p:txBody>
          <a:bodyPr lIns="0" tIns="0" rIns="0" bIns="0"/>
          <a:lstStyle/>
          <a:p>
            <a:pPr algn="ctr">
              <a:defRPr/>
            </a:pPr>
            <a:r>
              <a:rPr kumimoji="0" lang="en-US" altLang="zh-TW" sz="32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rPr>
              <a:t>?</a:t>
            </a:r>
            <a:endParaRPr kumimoji="0" lang="zh-TW" altLang="en-US" sz="32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14" name="Title 1"/>
          <p:cNvSpPr txBox="1">
            <a:spLocks/>
          </p:cNvSpPr>
          <p:nvPr/>
        </p:nvSpPr>
        <p:spPr bwMode="auto">
          <a:xfrm rot="791754">
            <a:off x="5605463" y="4318000"/>
            <a:ext cx="490537" cy="431800"/>
          </a:xfrm>
          <a:prstGeom prst="rect">
            <a:avLst/>
          </a:prstGeom>
          <a:noFill/>
          <a:ln w="9525">
            <a:noFill/>
            <a:miter lim="800000"/>
            <a:headEnd/>
            <a:tailEnd/>
          </a:ln>
        </p:spPr>
        <p:txBody>
          <a:bodyPr lIns="0" tIns="0" rIns="0" bIns="0"/>
          <a:lstStyle/>
          <a:p>
            <a:pPr algn="ctr">
              <a:defRPr/>
            </a:pPr>
            <a:r>
              <a:rPr kumimoji="0" lang="en-US" altLang="zh-TW" sz="32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rPr>
              <a:t>?</a:t>
            </a:r>
            <a:endParaRPr kumimoji="0" lang="zh-TW" altLang="en-US" sz="32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15" name="Title 1"/>
          <p:cNvSpPr txBox="1">
            <a:spLocks/>
          </p:cNvSpPr>
          <p:nvPr/>
        </p:nvSpPr>
        <p:spPr bwMode="auto">
          <a:xfrm rot="791754">
            <a:off x="6062663" y="3937000"/>
            <a:ext cx="490537" cy="431800"/>
          </a:xfrm>
          <a:prstGeom prst="rect">
            <a:avLst/>
          </a:prstGeom>
          <a:noFill/>
          <a:ln w="9525">
            <a:noFill/>
            <a:miter lim="800000"/>
            <a:headEnd/>
            <a:tailEnd/>
          </a:ln>
        </p:spPr>
        <p:txBody>
          <a:bodyPr lIns="0" tIns="0" rIns="0" bIns="0"/>
          <a:lstStyle/>
          <a:p>
            <a:pPr algn="ctr">
              <a:defRPr/>
            </a:pPr>
            <a:r>
              <a:rPr kumimoji="0" lang="en-US" altLang="zh-TW" sz="32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rPr>
              <a:t>?</a:t>
            </a:r>
            <a:endParaRPr kumimoji="0" lang="zh-TW" altLang="en-US" sz="3200" dirty="0">
              <a:solidFill>
                <a:schemeClr val="tx1">
                  <a:lumMod val="65000"/>
                  <a:lumOff val="35000"/>
                </a:schemeClr>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0E97AB05-1CC4-44B4-91B8-34F66B382631}" type="slidenum">
              <a:rPr lang="en-US" altLang="zh-TW" smtClean="0"/>
              <a:pPr fontAlgn="base">
                <a:spcBef>
                  <a:spcPct val="0"/>
                </a:spcBef>
                <a:spcAft>
                  <a:spcPct val="0"/>
                </a:spcAft>
              </a:pPr>
              <a:t>6</a:t>
            </a:fld>
            <a:r>
              <a:rPr altLang="en-US" smtClean="0"/>
              <a:t> 頁</a:t>
            </a:r>
            <a:endParaRPr lang="en-US" smtClean="0"/>
          </a:p>
        </p:txBody>
      </p:sp>
      <p:sp>
        <p:nvSpPr>
          <p:cNvPr id="18435" name="Rectangle 1"/>
          <p:cNvSpPr>
            <a:spLocks noChangeArrowheads="1"/>
          </p:cNvSpPr>
          <p:nvPr/>
        </p:nvSpPr>
        <p:spPr bwMode="auto">
          <a:xfrm>
            <a:off x="457200" y="1981200"/>
            <a:ext cx="5257800" cy="2632075"/>
          </a:xfrm>
          <a:prstGeom prst="rect">
            <a:avLst/>
          </a:prstGeom>
          <a:noFill/>
          <a:ln w="9525">
            <a:noFill/>
            <a:miter lim="800000"/>
            <a:headEnd/>
            <a:tailEnd/>
          </a:ln>
        </p:spPr>
        <p:txBody>
          <a:bodyPr>
            <a:spAutoFit/>
          </a:bodyPr>
          <a:lstStyle/>
          <a:p>
            <a:pPr algn="just" eaLnBrk="0" hangingPunct="0">
              <a:lnSpc>
                <a:spcPts val="3300"/>
              </a:lnSpc>
              <a:defRPr/>
            </a:pPr>
            <a:r>
              <a:rPr lang="zh-TW" altLang="en-US" sz="2400" dirty="0">
                <a:latin typeface="+mj-ea"/>
                <a:ea typeface="+mj-ea"/>
                <a:cs typeface="Arial" pitchFamily="34" charset="0"/>
              </a:rPr>
              <a:t>在機緣巧合下，有同事參加了一個有關「健康在職先導計劃」的講座。</a:t>
            </a:r>
            <a:endParaRPr lang="en-US" altLang="zh-TW" sz="2400" dirty="0">
              <a:latin typeface="+mj-ea"/>
              <a:ea typeface="+mj-ea"/>
              <a:cs typeface="Arial" pitchFamily="34" charset="0"/>
            </a:endParaRPr>
          </a:p>
          <a:p>
            <a:pPr algn="just" eaLnBrk="0" hangingPunct="0">
              <a:lnSpc>
                <a:spcPts val="3300"/>
              </a:lnSpc>
              <a:defRPr/>
            </a:pPr>
            <a:endParaRPr lang="en-US" altLang="zh-TW" sz="2400" dirty="0">
              <a:latin typeface="+mj-ea"/>
              <a:ea typeface="+mj-ea"/>
              <a:cs typeface="Arial" pitchFamily="34" charset="0"/>
            </a:endParaRPr>
          </a:p>
          <a:p>
            <a:pPr algn="just" eaLnBrk="0" hangingPunct="0">
              <a:lnSpc>
                <a:spcPts val="3300"/>
              </a:lnSpc>
              <a:defRPr/>
            </a:pPr>
            <a:r>
              <a:rPr lang="zh-TW" altLang="en-US" sz="2400" dirty="0">
                <a:latin typeface="+mj-ea"/>
                <a:ea typeface="+mj-ea"/>
                <a:cs typeface="Arial" pitchFamily="34" charset="0"/>
              </a:rPr>
              <a:t>經了解後便主動聯絡衞生署要求參與，</a:t>
            </a:r>
            <a:r>
              <a:rPr lang="zh-TW" altLang="en-US" sz="2400" b="1" dirty="0">
                <a:solidFill>
                  <a:srgbClr val="00B050"/>
                </a:solidFill>
                <a:effectLst>
                  <a:outerShdw blurRad="38100" dist="38100" dir="2700000" algn="tl">
                    <a:srgbClr val="000000">
                      <a:alpha val="43137"/>
                    </a:srgbClr>
                  </a:outerShdw>
                </a:effectLst>
                <a:latin typeface="+mj-ea"/>
                <a:ea typeface="+mj-ea"/>
                <a:cs typeface="Arial" pitchFamily="34" charset="0"/>
              </a:rPr>
              <a:t>南豐集團物業管理部有幸成為先導計劃的其中一間公司。</a:t>
            </a:r>
            <a:endParaRPr lang="en-US" altLang="zh-TW" sz="2400" b="1" dirty="0">
              <a:solidFill>
                <a:srgbClr val="00B050"/>
              </a:solidFill>
              <a:effectLst>
                <a:outerShdw blurRad="38100" dist="38100" dir="2700000" algn="tl">
                  <a:srgbClr val="000000">
                    <a:alpha val="43137"/>
                  </a:srgbClr>
                </a:outerShdw>
              </a:effectLst>
              <a:latin typeface="+mj-ea"/>
              <a:ea typeface="+mj-ea"/>
              <a:cs typeface="Arial" pitchFamily="34" charset="0"/>
            </a:endParaRPr>
          </a:p>
        </p:txBody>
      </p:sp>
      <p:sp>
        <p:nvSpPr>
          <p:cNvPr id="8" name="矩形 7"/>
          <p:cNvSpPr/>
          <p:nvPr/>
        </p:nvSpPr>
        <p:spPr>
          <a:xfrm>
            <a:off x="457200" y="1219200"/>
            <a:ext cx="1774825" cy="523875"/>
          </a:xfrm>
          <a:prstGeom prst="rect">
            <a:avLst/>
          </a:prstGeom>
        </p:spPr>
        <p:txBody>
          <a:bodyPr wrap="none">
            <a:spAutoFit/>
          </a:bodyPr>
          <a:lstStyle/>
          <a:p>
            <a:pPr>
              <a:defRPr/>
            </a:pPr>
            <a:r>
              <a:rPr lang="zh-TW" altLang="en-US" sz="2800" b="1" spc="300"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rPr>
              <a:t>機緣巧合</a:t>
            </a:r>
            <a:endParaRPr lang="zh-TW" altLang="en-US" sz="2800" spc="300"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6" name="Picture 16"/>
          <p:cNvPicPr>
            <a:picLocks noChangeAspect="1" noChangeArrowheads="1"/>
          </p:cNvPicPr>
          <p:nvPr/>
        </p:nvPicPr>
        <p:blipFill>
          <a:blip r:embed="rId4" cstate="print"/>
          <a:srcRect/>
          <a:stretch>
            <a:fillRect/>
          </a:stretch>
        </p:blipFill>
        <p:spPr bwMode="auto">
          <a:xfrm>
            <a:off x="5834063" y="1676400"/>
            <a:ext cx="3081337" cy="2362200"/>
          </a:xfrm>
          <a:prstGeom prst="rect">
            <a:avLst/>
          </a:prstGeom>
          <a:ln>
            <a:noFill/>
          </a:ln>
          <a:effectLst>
            <a:outerShdw blurRad="190500" algn="tl" rotWithShape="0">
              <a:srgbClr val="000000">
                <a:alpha val="70000"/>
              </a:srgbClr>
            </a:outerShdw>
          </a:effectLst>
        </p:spPr>
      </p:pic>
      <p:pic>
        <p:nvPicPr>
          <p:cNvPr id="16390" name="Picture 6"/>
          <p:cNvPicPr>
            <a:picLocks noChangeAspect="1" noChangeArrowheads="1"/>
          </p:cNvPicPr>
          <p:nvPr/>
        </p:nvPicPr>
        <p:blipFill>
          <a:blip r:embed="rId5" cstate="print"/>
          <a:srcRect/>
          <a:stretch>
            <a:fillRect/>
          </a:stretch>
        </p:blipFill>
        <p:spPr bwMode="auto">
          <a:xfrm rot="603018">
            <a:off x="7132638" y="3581400"/>
            <a:ext cx="1600200" cy="2286000"/>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B4238E25-6D81-41B8-9C94-A677705D212D}" type="slidenum">
              <a:rPr lang="en-US" altLang="zh-TW" smtClean="0"/>
              <a:pPr fontAlgn="base">
                <a:spcBef>
                  <a:spcPct val="0"/>
                </a:spcBef>
                <a:spcAft>
                  <a:spcPct val="0"/>
                </a:spcAft>
              </a:pPr>
              <a:t>7</a:t>
            </a:fld>
            <a:r>
              <a:rPr altLang="en-US" smtClean="0"/>
              <a:t> 頁</a:t>
            </a:r>
            <a:endParaRPr lang="en-US" smtClean="0"/>
          </a:p>
        </p:txBody>
      </p:sp>
      <p:sp>
        <p:nvSpPr>
          <p:cNvPr id="4" name="Rectangle 22"/>
          <p:cNvSpPr>
            <a:spLocks noChangeArrowheads="1"/>
          </p:cNvSpPr>
          <p:nvPr/>
        </p:nvSpPr>
        <p:spPr bwMode="auto">
          <a:xfrm>
            <a:off x="3581400" y="1752600"/>
            <a:ext cx="5257800" cy="1768475"/>
          </a:xfrm>
          <a:prstGeom prst="rect">
            <a:avLst/>
          </a:prstGeom>
          <a:noFill/>
          <a:ln w="9525">
            <a:noFill/>
            <a:miter lim="800000"/>
            <a:headEnd/>
            <a:tailEnd/>
          </a:ln>
        </p:spPr>
        <p:txBody>
          <a:bodyPr>
            <a:spAutoFit/>
          </a:bodyPr>
          <a:lstStyle/>
          <a:p>
            <a:pPr algn="just" eaLnBrk="0" hangingPunct="0">
              <a:lnSpc>
                <a:spcPts val="3300"/>
              </a:lnSpc>
              <a:defRPr/>
            </a:pPr>
            <a:r>
              <a:rPr lang="zh-TW" altLang="en-US" sz="2400" dirty="0">
                <a:latin typeface="+mj-ea"/>
                <a:ea typeface="+mj-ea"/>
                <a:cs typeface="Arial" pitchFamily="34" charset="0"/>
              </a:rPr>
              <a:t>即時成立「健康委員會」，並支持</a:t>
            </a:r>
            <a:r>
              <a:rPr lang="en-US" altLang="zh-TW" sz="2400" dirty="0">
                <a:latin typeface="+mj-ea"/>
                <a:ea typeface="+mj-ea"/>
                <a:cs typeface="Arial" pitchFamily="34" charset="0"/>
              </a:rPr>
              <a:t>50</a:t>
            </a:r>
            <a:r>
              <a:rPr lang="zh-TW" altLang="en-US" sz="2400" dirty="0">
                <a:latin typeface="+mj-ea"/>
                <a:ea typeface="+mj-ea"/>
                <a:cs typeface="Arial" pitchFamily="34" charset="0"/>
              </a:rPr>
              <a:t>名來自不同物業和部門的</a:t>
            </a:r>
            <a:r>
              <a:rPr lang="zh-TW" altLang="en-US" sz="2400" dirty="0">
                <a:latin typeface="+mj-ea"/>
                <a:ea typeface="+mj-ea"/>
                <a:cs typeface="Arial" pitchFamily="34" charset="0"/>
              </a:rPr>
              <a:t>員工參加</a:t>
            </a:r>
            <a:r>
              <a:rPr lang="zh-TW" altLang="en-US" sz="2400" dirty="0">
                <a:latin typeface="+mj-ea"/>
                <a:ea typeface="+mj-ea"/>
                <a:cs typeface="Arial" pitchFamily="34" charset="0"/>
              </a:rPr>
              <a:t>健康活動，待完成後成為公司「健康在職大使」。</a:t>
            </a:r>
            <a:endParaRPr lang="en-US" altLang="zh-TW" sz="2000" dirty="0">
              <a:latin typeface="+mj-ea"/>
              <a:ea typeface="+mj-ea"/>
              <a:cs typeface="Arial" pitchFamily="34" charset="0"/>
            </a:endParaRPr>
          </a:p>
        </p:txBody>
      </p:sp>
      <p:sp>
        <p:nvSpPr>
          <p:cNvPr id="5" name="矩形 4"/>
          <p:cNvSpPr/>
          <p:nvPr/>
        </p:nvSpPr>
        <p:spPr>
          <a:xfrm>
            <a:off x="3482975" y="1165225"/>
            <a:ext cx="1774825" cy="523875"/>
          </a:xfrm>
          <a:prstGeom prst="rect">
            <a:avLst/>
          </a:prstGeom>
        </p:spPr>
        <p:txBody>
          <a:bodyPr wrap="none">
            <a:spAutoFit/>
          </a:bodyPr>
          <a:lstStyle/>
          <a:p>
            <a:pPr>
              <a:defRPr/>
            </a:pPr>
            <a:r>
              <a:rPr lang="zh-TW" altLang="en-US" sz="2800" spc="300"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rPr>
              <a:t>籌備策劃</a:t>
            </a:r>
          </a:p>
        </p:txBody>
      </p:sp>
      <p:pic>
        <p:nvPicPr>
          <p:cNvPr id="23557" name="Picture 2"/>
          <p:cNvPicPr>
            <a:picLocks noChangeAspect="1" noChangeArrowheads="1"/>
          </p:cNvPicPr>
          <p:nvPr/>
        </p:nvPicPr>
        <p:blipFill>
          <a:blip r:embed="rId4" cstate="print"/>
          <a:srcRect/>
          <a:stretch>
            <a:fillRect/>
          </a:stretch>
        </p:blipFill>
        <p:spPr bwMode="auto">
          <a:xfrm>
            <a:off x="228600" y="1295400"/>
            <a:ext cx="3078163"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8" name="Picture 6" descr="C:\Users\hhy_cheung\Pictures\Health @ Work\PC061613.JPG"/>
          <p:cNvPicPr>
            <a:picLocks noChangeAspect="1" noChangeArrowheads="1"/>
          </p:cNvPicPr>
          <p:nvPr/>
        </p:nvPicPr>
        <p:blipFill>
          <a:blip r:embed="rId5" cstate="print"/>
          <a:srcRect/>
          <a:stretch>
            <a:fillRect/>
          </a:stretch>
        </p:blipFill>
        <p:spPr bwMode="auto">
          <a:xfrm>
            <a:off x="3486150" y="3886200"/>
            <a:ext cx="3219450" cy="2033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5" name="矩形 6"/>
          <p:cNvSpPr>
            <a:spLocks noChangeArrowheads="1"/>
          </p:cNvSpPr>
          <p:nvPr/>
        </p:nvSpPr>
        <p:spPr bwMode="auto">
          <a:xfrm>
            <a:off x="3409950" y="5943600"/>
            <a:ext cx="1905000" cy="369888"/>
          </a:xfrm>
          <a:prstGeom prst="rect">
            <a:avLst/>
          </a:prstGeom>
          <a:noFill/>
          <a:ln w="9525">
            <a:noFill/>
            <a:miter lim="800000"/>
            <a:headEnd/>
            <a:tailEnd/>
          </a:ln>
        </p:spPr>
        <p:txBody>
          <a:bodyPr>
            <a:spAutoFit/>
          </a:bodyPr>
          <a:lstStyle/>
          <a:p>
            <a:r>
              <a:rPr lang="zh-TW" altLang="en-US" b="1">
                <a:latin typeface="微軟正黑體" pitchFamily="34" charset="-120"/>
                <a:ea typeface="微軟正黑體" pitchFamily="34" charset="-120"/>
              </a:rPr>
              <a:t>健康委員會成員</a:t>
            </a:r>
          </a:p>
        </p:txBody>
      </p:sp>
    </p:spTree>
    <p:custDataLst>
      <p:tags r:id="rId1"/>
    </p:custData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TW" altLang="en-US"/>
          </a:p>
        </p:txBody>
      </p:sp>
      <p:sp>
        <p:nvSpPr>
          <p:cNvPr id="18435" name="Rectangle 3"/>
          <p:cNvSpPr>
            <a:spLocks noChangeArrowheads="1"/>
          </p:cNvSpPr>
          <p:nvPr/>
        </p:nvSpPr>
        <p:spPr bwMode="auto">
          <a:xfrm>
            <a:off x="0" y="1524000"/>
            <a:ext cx="9144000" cy="0"/>
          </a:xfrm>
          <a:prstGeom prst="rect">
            <a:avLst/>
          </a:prstGeom>
          <a:noFill/>
          <a:ln w="9525">
            <a:noFill/>
            <a:miter lim="800000"/>
            <a:headEnd/>
            <a:tailEnd/>
          </a:ln>
        </p:spPr>
        <p:txBody>
          <a:bodyPr wrap="none" anchor="ctr">
            <a:spAutoFit/>
          </a:bodyPr>
          <a:lstStyle/>
          <a:p>
            <a:pPr eaLnBrk="0" hangingPunct="0"/>
            <a:endParaRPr lang="zh-TW" altLang="zh-TW"/>
          </a:p>
        </p:txBody>
      </p:sp>
      <p:sp>
        <p:nvSpPr>
          <p:cNvPr id="18436" name="矩形 19"/>
          <p:cNvSpPr>
            <a:spLocks noChangeArrowheads="1"/>
          </p:cNvSpPr>
          <p:nvPr/>
        </p:nvSpPr>
        <p:spPr bwMode="auto">
          <a:xfrm>
            <a:off x="457200" y="1747838"/>
            <a:ext cx="8458200" cy="461962"/>
          </a:xfrm>
          <a:prstGeom prst="rect">
            <a:avLst/>
          </a:prstGeom>
          <a:noFill/>
          <a:ln w="9525">
            <a:noFill/>
            <a:miter lim="800000"/>
            <a:headEnd/>
            <a:tailEnd/>
          </a:ln>
        </p:spPr>
        <p:txBody>
          <a:bodyPr>
            <a:spAutoFit/>
          </a:bodyPr>
          <a:lstStyle/>
          <a:p>
            <a:pPr marL="363538" indent="-363538" algn="just"/>
            <a:r>
              <a:rPr lang="zh-TW" altLang="en-US" sz="2400">
                <a:latin typeface="微軟正黑體" pitchFamily="34" charset="-120"/>
                <a:ea typeface="微軟正黑體" pitchFamily="34" charset="-120"/>
              </a:rPr>
              <a:t>南豐集團物業管理部</a:t>
            </a:r>
            <a:r>
              <a:rPr lang="zh-TW" altLang="zh-TW" sz="2400">
                <a:latin typeface="微軟正黑體" pitchFamily="34" charset="-120"/>
                <a:ea typeface="微軟正黑體" pitchFamily="34" charset="-120"/>
              </a:rPr>
              <a:t>為</a:t>
            </a:r>
            <a:r>
              <a:rPr lang="zh-TW" altLang="en-US" sz="2400">
                <a:latin typeface="微軟正黑體" pitchFamily="34" charset="-120"/>
                <a:ea typeface="微軟正黑體" pitchFamily="34" charset="-120"/>
              </a:rPr>
              <a:t>首批開始及完成健康先導計劃</a:t>
            </a:r>
            <a:r>
              <a:rPr lang="zh-TW" altLang="zh-TW" sz="2400">
                <a:latin typeface="微軟正黑體" pitchFamily="34" charset="-120"/>
                <a:ea typeface="微軟正黑體" pitchFamily="34" charset="-120"/>
              </a:rPr>
              <a:t>的機構</a:t>
            </a:r>
            <a:endParaRPr lang="zh-TW" altLang="en-US" sz="2400">
              <a:latin typeface="微軟正黑體" pitchFamily="34" charset="-120"/>
              <a:ea typeface="微軟正黑體" pitchFamily="34" charset="-120"/>
            </a:endParaRPr>
          </a:p>
        </p:txBody>
      </p:sp>
      <p:sp>
        <p:nvSpPr>
          <p:cNvPr id="15" name="矩形 14"/>
          <p:cNvSpPr/>
          <p:nvPr/>
        </p:nvSpPr>
        <p:spPr>
          <a:xfrm>
            <a:off x="381000" y="1131888"/>
            <a:ext cx="4916488" cy="519112"/>
          </a:xfrm>
          <a:prstGeom prst="rect">
            <a:avLst/>
          </a:prstGeom>
        </p:spPr>
        <p:txBody>
          <a:bodyPr>
            <a:spAutoFit/>
          </a:bodyPr>
          <a:lstStyle/>
          <a:p>
            <a:pPr>
              <a:defRPr/>
            </a:pPr>
            <a:r>
              <a:rPr lang="zh-TW" altLang="en-US" sz="2800" b="1">
                <a:solidFill>
                  <a:schemeClr val="tx2"/>
                </a:solidFill>
                <a:effectLst>
                  <a:outerShdw blurRad="38100" dist="38100" dir="2700000" algn="tl">
                    <a:srgbClr val="C0C0C0"/>
                  </a:outerShdw>
                </a:effectLst>
                <a:latin typeface="微軟正黑體" pitchFamily="34" charset="-120"/>
                <a:ea typeface="微軟正黑體" pitchFamily="34" charset="-120"/>
              </a:rPr>
              <a:t>隆重登場－健康推廣日</a:t>
            </a:r>
          </a:p>
        </p:txBody>
      </p:sp>
      <p:sp>
        <p:nvSpPr>
          <p:cNvPr id="18438"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8E474DC4-ACBC-41BC-AB97-EC0EAA6336B7}" type="slidenum">
              <a:rPr lang="en-US" altLang="zh-TW" smtClean="0"/>
              <a:pPr fontAlgn="base">
                <a:spcBef>
                  <a:spcPct val="0"/>
                </a:spcBef>
                <a:spcAft>
                  <a:spcPct val="0"/>
                </a:spcAft>
              </a:pPr>
              <a:t>8</a:t>
            </a:fld>
            <a:r>
              <a:rPr altLang="en-US" smtClean="0"/>
              <a:t> 頁</a:t>
            </a:r>
            <a:endParaRPr lang="en-US" smtClean="0"/>
          </a:p>
        </p:txBody>
      </p:sp>
      <p:pic>
        <p:nvPicPr>
          <p:cNvPr id="24586" name="Picture 10" descr="C:\Users\hkw_tso\Documents\Safety Promotion\健康在職計劃\活動一 - 健康推廣日 20101209\Intranet Photo\08.JPG"/>
          <p:cNvPicPr>
            <a:picLocks noChangeAspect="1" noChangeArrowheads="1"/>
          </p:cNvPicPr>
          <p:nvPr/>
        </p:nvPicPr>
        <p:blipFill>
          <a:blip r:embed="rId3" cstate="email"/>
          <a:srcRect/>
          <a:stretch>
            <a:fillRect/>
          </a:stretch>
        </p:blipFill>
        <p:spPr bwMode="auto">
          <a:xfrm>
            <a:off x="1095375" y="2514600"/>
            <a:ext cx="6894513" cy="3505200"/>
          </a:xfrm>
          <a:prstGeom prst="roundRect">
            <a:avLst/>
          </a:prstGeom>
          <a:ln>
            <a:noFill/>
          </a:ln>
          <a:effectLst>
            <a:outerShdw blurRad="190500" algn="tl" rotWithShape="0">
              <a:srgbClr val="000000">
                <a:alpha val="70000"/>
              </a:srgbClr>
            </a:outerShdw>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TW" altLang="en-US"/>
          </a:p>
        </p:txBody>
      </p:sp>
      <p:sp>
        <p:nvSpPr>
          <p:cNvPr id="11267" name="Rectangle 3"/>
          <p:cNvSpPr>
            <a:spLocks noChangeArrowheads="1"/>
          </p:cNvSpPr>
          <p:nvPr/>
        </p:nvSpPr>
        <p:spPr bwMode="auto">
          <a:xfrm>
            <a:off x="0" y="1524000"/>
            <a:ext cx="9144000" cy="0"/>
          </a:xfrm>
          <a:prstGeom prst="rect">
            <a:avLst/>
          </a:prstGeom>
          <a:noFill/>
          <a:ln w="9525">
            <a:noFill/>
            <a:miter lim="800000"/>
            <a:headEnd/>
            <a:tailEnd/>
          </a:ln>
        </p:spPr>
        <p:txBody>
          <a:bodyPr wrap="none" anchor="ctr">
            <a:spAutoFit/>
          </a:bodyPr>
          <a:lstStyle/>
          <a:p>
            <a:pPr eaLnBrk="0" hangingPunct="0"/>
            <a:endParaRPr lang="zh-TW" altLang="zh-TW"/>
          </a:p>
        </p:txBody>
      </p:sp>
      <p:sp>
        <p:nvSpPr>
          <p:cNvPr id="15" name="矩形 14"/>
          <p:cNvSpPr/>
          <p:nvPr/>
        </p:nvSpPr>
        <p:spPr>
          <a:xfrm>
            <a:off x="381000" y="1131888"/>
            <a:ext cx="4916488" cy="519112"/>
          </a:xfrm>
          <a:prstGeom prst="rect">
            <a:avLst/>
          </a:prstGeom>
        </p:spPr>
        <p:txBody>
          <a:bodyPr>
            <a:spAutoFit/>
          </a:bodyPr>
          <a:lstStyle/>
          <a:p>
            <a:pPr>
              <a:defRPr/>
            </a:pPr>
            <a:r>
              <a:rPr lang="zh-TW" altLang="en-US" sz="2800" b="1" dirty="0">
                <a:solidFill>
                  <a:schemeClr val="tx2"/>
                </a:solidFill>
                <a:effectLst>
                  <a:outerShdw blurRad="38100" dist="38100" dir="2700000" algn="tl">
                    <a:srgbClr val="C0C0C0"/>
                  </a:outerShdw>
                </a:effectLst>
                <a:latin typeface="微軟正黑體" pitchFamily="34" charset="-120"/>
                <a:ea typeface="微軟正黑體" pitchFamily="34" charset="-120"/>
              </a:rPr>
              <a:t>身體力行</a:t>
            </a:r>
          </a:p>
        </p:txBody>
      </p:sp>
      <p:sp>
        <p:nvSpPr>
          <p:cNvPr id="11269" name="投影片編號版面配置區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altLang="en-US" smtClean="0"/>
              <a:t>第 </a:t>
            </a:r>
            <a:fld id="{DF77A200-5A08-4612-8EE8-48C3909FDA1E}" type="slidenum">
              <a:rPr lang="en-US" altLang="zh-TW" smtClean="0"/>
              <a:pPr fontAlgn="base">
                <a:spcBef>
                  <a:spcPct val="0"/>
                </a:spcBef>
                <a:spcAft>
                  <a:spcPct val="0"/>
                </a:spcAft>
              </a:pPr>
              <a:t>9</a:t>
            </a:fld>
            <a:r>
              <a:rPr altLang="en-US" smtClean="0"/>
              <a:t> 頁</a:t>
            </a:r>
            <a:endParaRPr lang="en-US" smtClean="0"/>
          </a:p>
        </p:txBody>
      </p:sp>
      <p:pic>
        <p:nvPicPr>
          <p:cNvPr id="161794" name="Picture 2" descr="C:\Users\hkw_tso\Documents\Safety Promotion\健康在職計劃\活動一 - 健康推廣日 20101209\350D\IMG_7121.JPG"/>
          <p:cNvPicPr>
            <a:picLocks noChangeAspect="1" noChangeArrowheads="1"/>
          </p:cNvPicPr>
          <p:nvPr/>
        </p:nvPicPr>
        <p:blipFill>
          <a:blip r:embed="rId3" cstate="email"/>
          <a:srcRect/>
          <a:stretch>
            <a:fillRect/>
          </a:stretch>
        </p:blipFill>
        <p:spPr bwMode="auto">
          <a:xfrm>
            <a:off x="457200" y="1752600"/>
            <a:ext cx="4495800" cy="2997200"/>
          </a:xfrm>
          <a:prstGeom prst="cube">
            <a:avLst>
              <a:gd name="adj" fmla="val 8694"/>
            </a:avLst>
          </a:prstGeom>
          <a:ln>
            <a:noFill/>
          </a:ln>
          <a:effectLst>
            <a:outerShdw blurRad="292100" dist="139700" dir="2700000" algn="tl" rotWithShape="0">
              <a:srgbClr val="333333">
                <a:alpha val="65000"/>
              </a:srgbClr>
            </a:outerShdw>
          </a:effectLst>
        </p:spPr>
      </p:pic>
      <p:pic>
        <p:nvPicPr>
          <p:cNvPr id="161795" name="Picture 3" descr="C:\Users\hkw_tso\Documents\Safety Promotion\健康在職計劃\活動一 - 健康推廣日 20101209\s95\IMG_4598.JPG"/>
          <p:cNvPicPr>
            <a:picLocks noChangeAspect="1" noChangeArrowheads="1"/>
          </p:cNvPicPr>
          <p:nvPr/>
        </p:nvPicPr>
        <p:blipFill>
          <a:blip r:embed="rId4" cstate="email"/>
          <a:srcRect/>
          <a:stretch>
            <a:fillRect/>
          </a:stretch>
        </p:blipFill>
        <p:spPr bwMode="auto">
          <a:xfrm>
            <a:off x="5105400" y="1143000"/>
            <a:ext cx="3149600" cy="2209800"/>
          </a:xfrm>
          <a:prstGeom prst="roundRect">
            <a:avLst/>
          </a:prstGeom>
          <a:ln>
            <a:noFill/>
          </a:ln>
          <a:effectLst>
            <a:outerShdw blurRad="292100" dist="139700" dir="2700000" algn="tl" rotWithShape="0">
              <a:srgbClr val="333333">
                <a:alpha val="65000"/>
              </a:srgbClr>
            </a:outerShdw>
          </a:effectLst>
        </p:spPr>
      </p:pic>
      <p:pic>
        <p:nvPicPr>
          <p:cNvPr id="161796" name="Picture 4" descr="C:\Users\hkw_tso\Documents\Safety Promotion\健康在職計劃\活動一 - 健康推廣日 20101209\s95\zip\IMG_4602.JPG"/>
          <p:cNvPicPr>
            <a:picLocks noChangeAspect="1" noChangeArrowheads="1"/>
          </p:cNvPicPr>
          <p:nvPr/>
        </p:nvPicPr>
        <p:blipFill>
          <a:blip r:embed="rId5" cstate="email"/>
          <a:srcRect l="-2857" t="-3810"/>
          <a:stretch>
            <a:fillRect/>
          </a:stretch>
        </p:blipFill>
        <p:spPr bwMode="auto">
          <a:xfrm>
            <a:off x="6248400" y="3409950"/>
            <a:ext cx="2743200" cy="2076450"/>
          </a:xfrm>
          <a:prstGeom prst="roundRect">
            <a:avLst/>
          </a:prstGeom>
          <a:ln>
            <a:noFill/>
          </a:ln>
          <a:effectLst>
            <a:outerShdw blurRad="292100" dist="139700" dir="2700000" algn="tl" rotWithShape="0">
              <a:srgbClr val="333333">
                <a:alpha val="65000"/>
              </a:srgbClr>
            </a:outerShdw>
          </a:effectLst>
        </p:spPr>
      </p:pic>
      <p:pic>
        <p:nvPicPr>
          <p:cNvPr id="161797" name="Picture 5" descr="C:\Users\hkw_tso\Documents\Safety Promotion\健康在職計劃\活動一 - 健康推廣日 20101209\s95\zip\IMG_4608.JPG"/>
          <p:cNvPicPr>
            <a:picLocks noChangeAspect="1" noChangeArrowheads="1"/>
          </p:cNvPicPr>
          <p:nvPr/>
        </p:nvPicPr>
        <p:blipFill>
          <a:blip r:embed="rId6" cstate="email"/>
          <a:srcRect/>
          <a:stretch>
            <a:fillRect/>
          </a:stretch>
        </p:blipFill>
        <p:spPr bwMode="auto">
          <a:xfrm>
            <a:off x="4038600" y="4856162"/>
            <a:ext cx="2133600" cy="1773238"/>
          </a:xfrm>
          <a:prstGeom prst="roundRect">
            <a:avLst/>
          </a:prstGeom>
          <a:ln>
            <a:noFill/>
          </a:ln>
          <a:effectLst>
            <a:outerShdw blurRad="292100" dist="139700" dir="2700000" algn="tl" rotWithShape="0">
              <a:srgbClr val="333333">
                <a:alpha val="65000"/>
              </a:srgbClr>
            </a:outerShdw>
          </a:effectLst>
        </p:spPr>
      </p:pic>
      <p:pic>
        <p:nvPicPr>
          <p:cNvPr id="161799" name="Picture 7" descr="C:\Users\hkw_tso\Documents\Safety Promotion\健康在職計劃\活動一 - 健康推廣日 20101209\s95\zip\IMG_4618.JPG"/>
          <p:cNvPicPr>
            <a:picLocks noChangeAspect="1" noChangeArrowheads="1"/>
          </p:cNvPicPr>
          <p:nvPr/>
        </p:nvPicPr>
        <p:blipFill>
          <a:blip r:embed="rId7" cstate="email"/>
          <a:srcRect/>
          <a:stretch>
            <a:fillRect/>
          </a:stretch>
        </p:blipFill>
        <p:spPr bwMode="auto">
          <a:xfrm>
            <a:off x="1371600" y="4900612"/>
            <a:ext cx="2303463" cy="1728788"/>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10.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3.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4.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7.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8.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9.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050"/>
        </a:solidFill>
        <a:ln>
          <a:solidFill>
            <a:srgbClr val="FFFF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28575">
          <a:solidFill>
            <a:srgbClr val="00CCFF">
              <a:alpha val="56000"/>
            </a:srgbClr>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723</Words>
  <Application>Microsoft Office PowerPoint</Application>
  <PresentationFormat>On-screen Show (4:3)</PresentationFormat>
  <Paragraphs>119</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新細明體</vt:lpstr>
      <vt:lpstr>Georgia</vt:lpstr>
      <vt:lpstr>微軟正黑體</vt:lpstr>
      <vt:lpstr>Calibri</vt:lpstr>
      <vt:lpstr>Times New Roman</vt:lpstr>
      <vt:lpstr>標楷體</vt:lpstr>
      <vt:lpstr>華康竹風體W4</vt:lpstr>
      <vt:lpstr>Project Status Report</vt:lpstr>
      <vt:lpstr>健康在職先導計劃</vt:lpstr>
      <vt:lpstr>Slide 2</vt:lpstr>
      <vt:lpstr>Slide 3</vt:lpstr>
      <vt:lpstr>Slide 4</vt:lpstr>
      <vt:lpstr>為何參與計劃?</vt:lpstr>
      <vt:lpstr>Slide 6</vt:lpstr>
      <vt:lpstr>Slide 7</vt:lpstr>
      <vt:lpstr>Slide 8</vt:lpstr>
      <vt:lpstr>Slide 9</vt:lpstr>
      <vt:lpstr>Slide 10</vt:lpstr>
      <vt:lpstr>Slide 11</vt:lpstr>
      <vt:lpstr>Slide 12</vt:lpstr>
      <vt:lpstr>Slide 13</vt:lpstr>
      <vt:lpstr>Slide 14</vt:lpstr>
      <vt:lpstr>Slide 15</vt:lpstr>
      <vt:lpstr>Slide 16</vt:lpstr>
      <vt:lpstr>總結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健康在職先導計劃</dc:title>
  <dc:creator/>
  <cp:lastModifiedBy/>
  <cp:revision>9</cp:revision>
  <dcterms:modified xsi:type="dcterms:W3CDTF">2012-05-17T03:54:53Z</dcterms:modified>
  <cp:version/>
</cp:coreProperties>
</file>